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0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1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theme/theme12.xml" ContentType="application/vnd.openxmlformats-officedocument.theme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theme/theme13.xml" ContentType="application/vnd.openxmlformats-officedocument.theme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theme/theme14.xml" ContentType="application/vnd.openxmlformats-officedocument.theme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theme/theme15.xml" ContentType="application/vnd.openxmlformats-officedocument.theme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theme/theme16.xml" ContentType="application/vnd.openxmlformats-officedocument.theme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theme/theme17.xml" ContentType="application/vnd.openxmlformats-officedocument.theme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theme/theme18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theme/theme19.xml" ContentType="application/vnd.openxmlformats-officedocument.theme+xml"/>
  <Override PartName="/ppt/theme/theme20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9" r:id="rId3"/>
    <p:sldMasterId id="2147483661" r:id="rId4"/>
    <p:sldMasterId id="2147483663" r:id="rId5"/>
    <p:sldMasterId id="2147483717" r:id="rId6"/>
    <p:sldMasterId id="2147483730" r:id="rId7"/>
    <p:sldMasterId id="2147483743" r:id="rId8"/>
    <p:sldMasterId id="2147483759" r:id="rId9"/>
    <p:sldMasterId id="2147483783" r:id="rId10"/>
    <p:sldMasterId id="2147483795" r:id="rId11"/>
    <p:sldMasterId id="2147483807" r:id="rId12"/>
    <p:sldMasterId id="2147483833" r:id="rId13"/>
    <p:sldMasterId id="2147483857" r:id="rId14"/>
    <p:sldMasterId id="2147483870" r:id="rId15"/>
    <p:sldMasterId id="2147483884" r:id="rId16"/>
    <p:sldMasterId id="2147483920" r:id="rId17"/>
    <p:sldMasterId id="2147483962" r:id="rId18"/>
    <p:sldMasterId id="2147483970" r:id="rId19"/>
  </p:sldMasterIdLst>
  <p:notesMasterIdLst>
    <p:notesMasterId r:id="rId27"/>
  </p:notesMasterIdLst>
  <p:sldIdLst>
    <p:sldId id="1758" r:id="rId20"/>
    <p:sldId id="1762" r:id="rId21"/>
    <p:sldId id="1760" r:id="rId22"/>
    <p:sldId id="1761" r:id="rId23"/>
    <p:sldId id="269" r:id="rId24"/>
    <p:sldId id="270" r:id="rId25"/>
    <p:sldId id="271" r:id="rId26"/>
  </p:sldIdLst>
  <p:sldSz cx="9144000" cy="6858000" type="screen4x3"/>
  <p:notesSz cx="6797675" cy="9926638"/>
  <p:custDataLst>
    <p:tags r:id="rId28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5961FFB-52ED-452A-8189-CD3EE54FDD52}">
          <p14:sldIdLst>
            <p14:sldId id="1758"/>
            <p14:sldId id="1762"/>
            <p14:sldId id="1760"/>
            <p14:sldId id="1761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704" userDrawn="1">
          <p15:clr>
            <a:srgbClr val="A4A3A4"/>
          </p15:clr>
        </p15:guide>
        <p15:guide id="2" pos="3107">
          <p15:clr>
            <a:srgbClr val="A4A3A4"/>
          </p15:clr>
        </p15:guide>
        <p15:guide id="3" pos="2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6" userDrawn="1">
          <p15:clr>
            <a:srgbClr val="A4A3A4"/>
          </p15:clr>
        </p15:guide>
        <p15:guide id="2" pos="2118" userDrawn="1">
          <p15:clr>
            <a:srgbClr val="A4A3A4"/>
          </p15:clr>
        </p15:guide>
        <p15:guide id="3" orient="horz" pos="3129" userDrawn="1">
          <p15:clr>
            <a:srgbClr val="A4A3A4"/>
          </p15:clr>
        </p15:guide>
        <p15:guide id="4" pos="214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s" initials="s" lastIdx="7" clrIdx="0"/>
  <p:cmAuthor id="1" name="Admin" initials="A" lastIdx="0" clrIdx="1"/>
  <p:cmAuthor id="2" name="Помилуйко Ирина Сергеевна" initials="ПИС" lastIdx="1" clrIdx="2">
    <p:extLst>
      <p:ext uri="{19B8F6BF-5375-455C-9EA6-DF929625EA0E}">
        <p15:presenceInfo xmlns:p15="http://schemas.microsoft.com/office/powerpoint/2012/main" userId="S-1-5-21-3119835862-1306673144-2631644997-612053" providerId="AD"/>
      </p:ext>
    </p:extLst>
  </p:cmAuthor>
  <p:cmAuthor id="3" name="Rosatom" initials="R" lastIdx="1" clrIdx="3">
    <p:extLst>
      <p:ext uri="{19B8F6BF-5375-455C-9EA6-DF929625EA0E}">
        <p15:presenceInfo xmlns:p15="http://schemas.microsoft.com/office/powerpoint/2012/main" userId="Rosatom" providerId="None"/>
      </p:ext>
    </p:extLst>
  </p:cmAuthor>
  <p:cmAuthor id="4" name="Титова Елена Сергеевна" initials="ТЕС" lastIdx="1" clrIdx="4">
    <p:extLst>
      <p:ext uri="{19B8F6BF-5375-455C-9EA6-DF929625EA0E}">
        <p15:presenceInfo xmlns:p15="http://schemas.microsoft.com/office/powerpoint/2012/main" userId="Титова Елена Сергеевна" providerId="None"/>
      </p:ext>
    </p:extLst>
  </p:cmAuthor>
  <p:cmAuthor id="5" name="MarkovchinaEV" initials="M" lastIdx="1" clrIdx="5">
    <p:extLst>
      <p:ext uri="{19B8F6BF-5375-455C-9EA6-DF929625EA0E}">
        <p15:presenceInfo xmlns:p15="http://schemas.microsoft.com/office/powerpoint/2012/main" userId="MarkovchinaE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FA"/>
    <a:srgbClr val="008E40"/>
    <a:srgbClr val="C9EEFF"/>
    <a:srgbClr val="C9E0FF"/>
    <a:srgbClr val="F0E770"/>
    <a:srgbClr val="A6D86E"/>
    <a:srgbClr val="B9C6FD"/>
    <a:srgbClr val="D7EA76"/>
    <a:srgbClr val="3F4E71"/>
    <a:srgbClr val="2E65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0" autoAdjust="0"/>
    <p:restoredTop sz="96244" autoAdjust="0"/>
  </p:normalViewPr>
  <p:slideViewPr>
    <p:cSldViewPr>
      <p:cViewPr varScale="1">
        <p:scale>
          <a:sx n="114" d="100"/>
          <a:sy n="114" d="100"/>
        </p:scale>
        <p:origin x="1872" y="114"/>
      </p:cViewPr>
      <p:guideLst>
        <p:guide orient="horz" pos="2704"/>
        <p:guide pos="3107"/>
        <p:guide pos="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928"/>
    </p:cViewPr>
  </p:sorterViewPr>
  <p:notesViewPr>
    <p:cSldViewPr>
      <p:cViewPr>
        <p:scale>
          <a:sx n="150" d="100"/>
          <a:sy n="150" d="100"/>
        </p:scale>
        <p:origin x="-978" y="3666"/>
      </p:cViewPr>
      <p:guideLst>
        <p:guide orient="horz" pos="3106"/>
        <p:guide pos="2118"/>
        <p:guide orient="horz" pos="3129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2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1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5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tags" Target="tags/tag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2" y="14"/>
            <a:ext cx="2945659" cy="496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17" tIns="46157" rIns="92317" bIns="4615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74" y="14"/>
            <a:ext cx="2945659" cy="496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17" tIns="46157" rIns="92317" bIns="4615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9"/>
            <a:ext cx="5438140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17" tIns="46157" rIns="92317" bIns="461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2" y="9428597"/>
            <a:ext cx="2945659" cy="496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17" tIns="46157" rIns="92317" bIns="4615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74" y="9428597"/>
            <a:ext cx="2945659" cy="496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17" tIns="46157" rIns="92317" bIns="4615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864FAE4-9723-4169-9CE8-10A7C8F50D35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47690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F78A04-16BB-4A3D-83BC-B5B60D02F3E6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6300" y="731838"/>
            <a:ext cx="4997450" cy="3748087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249" y="4726977"/>
            <a:ext cx="4967531" cy="4479075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F78A04-16BB-4A3D-83BC-B5B60D02F3E6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6300" y="731838"/>
            <a:ext cx="4997450" cy="3748087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249" y="4726977"/>
            <a:ext cx="4967531" cy="4479075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993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F78A04-16BB-4A3D-83BC-B5B60D02F3E6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6300" y="731838"/>
            <a:ext cx="4997450" cy="3748087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248" y="4726976"/>
            <a:ext cx="4967531" cy="4479075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594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F78A04-16BB-4A3D-83BC-B5B60D02F3E6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6300" y="731838"/>
            <a:ext cx="4997450" cy="3748087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248" y="4726976"/>
            <a:ext cx="4967531" cy="4479075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253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www.rosatom.ru/" TargetMode="Externa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25.png"/><Relationship Id="rId2" Type="http://schemas.openxmlformats.org/officeDocument/2006/relationships/slideMaster" Target="../slideMasters/slideMaster18.xml"/><Relationship Id="rId1" Type="http://schemas.openxmlformats.org/officeDocument/2006/relationships/tags" Target="../tags/tag3.xml"/><Relationship Id="rId6" Type="http://schemas.openxmlformats.org/officeDocument/2006/relationships/image" Target="../media/image24.png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9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3.xml"/><Relationship Id="rId4" Type="http://schemas.openxmlformats.org/officeDocument/2006/relationships/hyperlink" Target="http://www.rosatom.ru/" TargetMode="Externa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4.xml"/><Relationship Id="rId4" Type="http://schemas.openxmlformats.org/officeDocument/2006/relationships/hyperlink" Target="http://www.rosatom.ru/" TargetMode="Externa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5.xml"/><Relationship Id="rId4" Type="http://schemas.openxmlformats.org/officeDocument/2006/relationships/hyperlink" Target="http://www.rosatom.ru/" TargetMode="Externa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6.xml"/><Relationship Id="rId4" Type="http://schemas.openxmlformats.org/officeDocument/2006/relationships/hyperlink" Target="http://www.rosatom.ru/" TargetMode="Externa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7.xml"/><Relationship Id="rId4" Type="http://schemas.openxmlformats.org/officeDocument/2006/relationships/hyperlink" Target="http://www.rosatom.ru/" TargetMode="Externa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8.xml"/><Relationship Id="rId4" Type="http://schemas.openxmlformats.org/officeDocument/2006/relationships/hyperlink" Target="http://www.rosatom.ru/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5" y="2181225"/>
            <a:ext cx="8280400" cy="1031875"/>
          </a:xfrm>
          <a:ln/>
        </p:spPr>
        <p:txBody>
          <a:bodyPr/>
          <a:lstStyle>
            <a:lvl1pPr>
              <a:lnSpc>
                <a:spcPct val="130000"/>
              </a:lnSpc>
              <a:defRPr sz="1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775" y="3284538"/>
            <a:ext cx="3743325" cy="649287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pic>
        <p:nvPicPr>
          <p:cNvPr id="3076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" y="293688"/>
            <a:ext cx="1674813" cy="1481137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F4C144-FA45-4983-B864-46D2F3CCFECD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68BE43-CDC8-4A1D-9202-20DC25374369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52237"/>
      </p:ext>
    </p:extLst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5" y="2181225"/>
            <a:ext cx="8280400" cy="1031875"/>
          </a:xfrm>
          <a:ln/>
        </p:spPr>
        <p:txBody>
          <a:bodyPr/>
          <a:lstStyle>
            <a:lvl1pPr>
              <a:lnSpc>
                <a:spcPct val="130000"/>
              </a:lnSpc>
              <a:defRPr sz="1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775" y="3284538"/>
            <a:ext cx="3743325" cy="649287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pic>
        <p:nvPicPr>
          <p:cNvPr id="3076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" y="293688"/>
            <a:ext cx="1674813" cy="14811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51869957"/>
      </p:ext>
    </p:extLst>
  </p:cSld>
  <p:clrMapOvr>
    <a:masterClrMapping/>
  </p:clrMapOvr>
  <p:transition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58511F-4FF0-4561-891C-7BBC67922174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434042"/>
      </p:ext>
    </p:extLst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E8DE3E-B843-40C0-893B-3A35DA17BFEB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216777"/>
      </p:ext>
    </p:extLst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BC6261-8784-4175-B0D1-639E4FB629CB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88536"/>
      </p:ext>
    </p:extLst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C7A086-8207-4EB0-B7D7-B01A4510EC13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668815"/>
      </p:ext>
    </p:extLst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D41163F-0EDC-4F72-A93E-A2C935F8D5D2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493585"/>
      </p:ext>
    </p:extLst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4F25FE-31FB-4D95-9159-CD3AC039AFF6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203227"/>
      </p:ext>
    </p:extLst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2C6A24-F428-47B5-8CD5-F95B8372AD94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185089"/>
      </p:ext>
    </p:extLst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45C353-A132-4C4E-A23F-5E008E9AB163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52691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68BE43-CDC8-4A1D-9202-20DC25374369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F4C144-FA45-4983-B864-46D2F3CCFECD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760922"/>
      </p:ext>
    </p:extLst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68BE43-CDC8-4A1D-9202-20DC25374369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349295"/>
      </p:ext>
    </p:extLst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re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2210" y="0"/>
            <a:ext cx="8581790" cy="766329"/>
          </a:xfrm>
        </p:spPr>
        <p:txBody>
          <a:bodyPr>
            <a:noAutofit/>
          </a:bodyPr>
          <a:lstStyle>
            <a:lvl1pPr>
              <a:defRPr sz="2600">
                <a:solidFill>
                  <a:srgbClr val="215BAE"/>
                </a:solidFill>
              </a:defRPr>
            </a:lvl1pPr>
          </a:lstStyle>
          <a:p>
            <a:r>
              <a:rPr lang="ru-RU" dirty="0"/>
              <a:t>Заголовок слайда</a:t>
            </a:r>
            <a:endParaRPr lang="en-US" dirty="0"/>
          </a:p>
        </p:txBody>
      </p:sp>
      <p:cxnSp>
        <p:nvCxnSpPr>
          <p:cNvPr id="5" name="Прямая соединительная линия 4"/>
          <p:cNvCxnSpPr/>
          <p:nvPr userDrawn="1"/>
        </p:nvCxnSpPr>
        <p:spPr>
          <a:xfrm>
            <a:off x="562210" y="1015853"/>
            <a:ext cx="80639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Изображение 12" descr="REA_logo_version3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2210" y="6214281"/>
            <a:ext cx="2158814" cy="379416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8520111" y="6347475"/>
            <a:ext cx="6238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EF29B0EE-84A7-4D26-B86D-316840AB9A86}" type="slidenum">
              <a:rPr lang="en-US" sz="2600" b="1" i="0" smtClean="0">
                <a:solidFill>
                  <a:schemeClr val="bg1"/>
                </a:solidFill>
              </a:rPr>
              <a:pPr algn="r"/>
              <a:t>‹#›</a:t>
            </a:fld>
            <a:endParaRPr lang="ru-RU" sz="2600" b="1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67906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avigation8" descr="ujkm,">
            <a:hlinkClick r:id="" action="ppaction://noaction"/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014" y="511175"/>
            <a:ext cx="1392237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vigation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5580064" y="1076327"/>
            <a:ext cx="360362" cy="360363"/>
          </a:xfrm>
          <a:prstGeom prst="ellipse">
            <a:avLst/>
          </a:prstGeom>
          <a:solidFill>
            <a:schemeClr val="bg1"/>
          </a:solidFill>
          <a:ln w="28575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rgbClr val="003274"/>
                </a:solidFill>
              </a:rPr>
              <a:t>1</a:t>
            </a:r>
          </a:p>
        </p:txBody>
      </p:sp>
      <p:sp>
        <p:nvSpPr>
          <p:cNvPr id="6" name="navigation2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5892801" y="1076327"/>
            <a:ext cx="360363" cy="360363"/>
          </a:xfrm>
          <a:prstGeom prst="ellipse">
            <a:avLst/>
          </a:prstGeom>
          <a:noFill/>
          <a:ln w="28575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7" name="navigation3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6205538" y="1076327"/>
            <a:ext cx="360362" cy="360363"/>
          </a:xfrm>
          <a:prstGeom prst="ellipse">
            <a:avLst/>
          </a:prstGeom>
          <a:noFill/>
          <a:ln w="28575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8" name="navigation4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6518275" y="1076327"/>
            <a:ext cx="360363" cy="360363"/>
          </a:xfrm>
          <a:prstGeom prst="ellipse">
            <a:avLst/>
          </a:prstGeom>
          <a:noFill/>
          <a:ln w="28575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9" name="navigation5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6831013" y="1076327"/>
            <a:ext cx="360362" cy="360363"/>
          </a:xfrm>
          <a:prstGeom prst="ellipse">
            <a:avLst/>
          </a:prstGeom>
          <a:noFill/>
          <a:ln w="28575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10" name="navigation6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7143750" y="1076327"/>
            <a:ext cx="360363" cy="360363"/>
          </a:xfrm>
          <a:prstGeom prst="ellipse">
            <a:avLst/>
          </a:prstGeom>
          <a:noFill/>
          <a:ln w="28575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11" name="navigation7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7456489" y="1076327"/>
            <a:ext cx="360362" cy="360363"/>
          </a:xfrm>
          <a:prstGeom prst="ellipse">
            <a:avLst/>
          </a:prstGeom>
          <a:noFill/>
          <a:ln w="28575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FF"/>
                </a:solidFill>
              </a:rPr>
              <a:t>7</a:t>
            </a:r>
          </a:p>
        </p:txBody>
      </p:sp>
      <p:sp>
        <p:nvSpPr>
          <p:cNvPr id="12" name="Oval 13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7769226" y="1076327"/>
            <a:ext cx="360363" cy="360363"/>
          </a:xfrm>
          <a:prstGeom prst="ellipse">
            <a:avLst/>
          </a:prstGeom>
          <a:noFill/>
          <a:ln w="28575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2400" b="1" dirty="0">
                <a:solidFill>
                  <a:srgbClr val="FFFFFF"/>
                </a:solidFill>
              </a:rPr>
              <a:t>8</a:t>
            </a:r>
            <a:endParaRPr lang="ru-RU" sz="2400" b="1" dirty="0">
              <a:solidFill>
                <a:srgbClr val="FFFFFF"/>
              </a:solidFill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9" y="2455863"/>
            <a:ext cx="7723187" cy="2139950"/>
          </a:xfrm>
          <a:effectLst>
            <a:outerShdw dist="17961" dir="2700000" algn="ctr" rotWithShape="0">
              <a:schemeClr val="hlink">
                <a:alpha val="50000"/>
              </a:schemeClr>
            </a:outerShdw>
          </a:effectLst>
        </p:spPr>
        <p:txBody>
          <a:bodyPr/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9" y="4652963"/>
            <a:ext cx="7723187" cy="360362"/>
          </a:xfrm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9226439"/>
      </p:ext>
    </p:extLst>
  </p:cSld>
  <p:clrMapOvr>
    <a:masterClrMapping/>
  </p:clrMapOvr>
  <p:transition>
    <p:split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EEFEA-3023-4A04-9A9E-BB536AF37F57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711789"/>
      </p:ext>
    </p:extLst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6BA4F-BF08-4CD5-B53C-93FFC9B839B1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145819"/>
      </p:ext>
    </p:extLst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4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1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30ED2-61C5-4ADC-8D39-35ED35828067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188859"/>
      </p:ext>
    </p:extLst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268A0-F684-40D5-BD6F-FF7EAAF040BD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593970"/>
      </p:ext>
    </p:extLst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E279B-3F16-4C21-AA23-33FDFFDD36E7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95984"/>
      </p:ext>
    </p:extLst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74764-A741-4C0F-8158-E9CA3E69BE77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47272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455863"/>
            <a:ext cx="7723187" cy="2139950"/>
          </a:xfrm>
          <a:effectLst>
            <a:outerShdw dist="17961" dir="2700000" algn="ctr" rotWithShape="0">
              <a:schemeClr val="hlink">
                <a:alpha val="50000"/>
              </a:schemeClr>
            </a:outerShdw>
          </a:effectLst>
        </p:spPr>
        <p:txBody>
          <a:bodyPr/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652963"/>
            <a:ext cx="7723187" cy="360362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pic>
        <p:nvPicPr>
          <p:cNvPr id="10244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013" y="511175"/>
            <a:ext cx="1392237" cy="1231900"/>
          </a:xfrm>
          <a:prstGeom prst="rect">
            <a:avLst/>
          </a:prstGeom>
          <a:noFill/>
        </p:spPr>
      </p:pic>
      <p:sp>
        <p:nvSpPr>
          <p:cNvPr id="10245" name="Text Box 5">
            <a:hlinkClick r:id="rId4"/>
          </p:cNvPr>
          <p:cNvSpPr txBox="1">
            <a:spLocks noChangeArrowheads="1"/>
          </p:cNvSpPr>
          <p:nvPr userDrawn="1"/>
        </p:nvSpPr>
        <p:spPr bwMode="auto">
          <a:xfrm>
            <a:off x="612775" y="5554663"/>
            <a:ext cx="13906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en-US" sz="1400" b="1" dirty="0">
                <a:solidFill>
                  <a:schemeClr val="hlink"/>
                </a:solidFill>
                <a:cs typeface="Arial" charset="0"/>
              </a:rPr>
              <a:t>www.rosatom.ru</a:t>
            </a:r>
            <a:endParaRPr lang="ru-RU" sz="1400" b="1" dirty="0">
              <a:solidFill>
                <a:schemeClr val="hlink"/>
              </a:solidFill>
              <a:cs typeface="Arial" charset="0"/>
            </a:endParaRPr>
          </a:p>
        </p:txBody>
      </p:sp>
    </p:spTree>
  </p:cSld>
  <p:clrMapOvr>
    <a:masterClrMapping/>
  </p:clrMapOvr>
  <p:transition>
    <p:split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279B9-6729-4975-BE12-1D7C3889B607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504562"/>
      </p:ext>
    </p:extLst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FB96F-CAA8-43DA-AC43-15BABE0449FC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23905"/>
      </p:ext>
    </p:extLst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D9A9C-59E1-44CA-8EE2-83150B432759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437856"/>
      </p:ext>
    </p:extLst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1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F14F1-174B-4649-B092-E517EFD39017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765762"/>
      </p:ext>
    </p:extLst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" y="293688"/>
            <a:ext cx="1674813" cy="148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5" y="2181225"/>
            <a:ext cx="8280400" cy="1031875"/>
          </a:xfrm>
          <a:ln/>
        </p:spPr>
        <p:txBody>
          <a:bodyPr/>
          <a:lstStyle>
            <a:lvl1pPr>
              <a:lnSpc>
                <a:spcPct val="130000"/>
              </a:lnSpc>
              <a:defRPr sz="1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775" y="3284538"/>
            <a:ext cx="3743325" cy="649287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809115488"/>
      </p:ext>
    </p:extLst>
  </p:cSld>
  <p:clrMapOvr>
    <a:masterClrMapping/>
  </p:clrMapOvr>
  <p:transition>
    <p:fade/>
  </p:transition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78713-A8BC-4BC4-8D16-93D88FF99F1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904454"/>
      </p:ext>
    </p:extLst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780A3-EA2A-4787-B6BB-021FD5656B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595138"/>
      </p:ext>
    </p:extLst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3EAC-2776-4EBF-8D73-1082020FEEF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8185966"/>
      </p:ext>
    </p:extLst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E46FD-6426-4160-9710-0682E0228C0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189478"/>
      </p:ext>
    </p:extLst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83196-824B-4052-B4CD-6509546A76A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227139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24F1F2-6FF9-4637-BF9E-F181EF68C2A6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F9EF9-DFBF-42D2-8CE4-4D89E521240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8328469"/>
      </p:ext>
    </p:extLst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F8B03-3AF7-4DE3-87B7-2C0810F1FA3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4810964"/>
      </p:ext>
    </p:extLst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50C4A-AAA6-448A-A3B8-50BC985E196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6118309"/>
      </p:ext>
    </p:extLst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DC42F-8B76-4B06-A823-66F4217DAF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607770"/>
      </p:ext>
    </p:extLst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28B3B-6912-4747-9303-5C4C7F25200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965524"/>
      </p:ext>
    </p:extLst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68313" y="0"/>
            <a:ext cx="8424862" cy="6273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12177-07D0-481F-80E3-F9E047B0CB4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2057418"/>
      </p:ext>
    </p:extLst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41414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41414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99CB5-857C-43CE-A641-FDF44BE69B2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9504842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5" y="2181225"/>
            <a:ext cx="8280400" cy="1031875"/>
          </a:xfrm>
          <a:ln/>
        </p:spPr>
        <p:txBody>
          <a:bodyPr/>
          <a:lstStyle>
            <a:lvl1pPr>
              <a:lnSpc>
                <a:spcPct val="130000"/>
              </a:lnSpc>
              <a:defRPr sz="1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775" y="3284538"/>
            <a:ext cx="3743325" cy="649287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pic>
        <p:nvPicPr>
          <p:cNvPr id="3076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" y="293688"/>
            <a:ext cx="1674813" cy="14811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5661445"/>
      </p:ext>
    </p:extLst>
  </p:cSld>
  <p:clrMapOvr>
    <a:masterClrMapping/>
  </p:clrMapOvr>
  <p:transition>
    <p:fade/>
  </p:transition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58511F-4FF0-4561-891C-7BBC67922174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775875"/>
      </p:ext>
    </p:extLst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E8DE3E-B843-40C0-893B-3A35DA17BFEB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85093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F0219C-A8B3-4DA9-8692-DFDF24EE917B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BC6261-8784-4175-B0D1-639E4FB629CB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887921"/>
      </p:ext>
    </p:extLst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C7A086-8207-4EB0-B7D7-B01A4510EC13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683133"/>
      </p:ext>
    </p:extLst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D41163F-0EDC-4F72-A93E-A2C935F8D5D2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553965"/>
      </p:ext>
    </p:extLst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4F25FE-31FB-4D95-9159-CD3AC039AFF6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889285"/>
      </p:ext>
    </p:extLst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2C6A24-F428-47B5-8CD5-F95B8372AD94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689647"/>
      </p:ext>
    </p:extLst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45C353-A132-4C4E-A23F-5E008E9AB163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26910"/>
      </p:ext>
    </p:extLst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F4C144-FA45-4983-B864-46D2F3CCFECD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826249"/>
      </p:ext>
    </p:extLst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68BE43-CDC8-4A1D-9202-20DC25374369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919655"/>
      </p:ext>
    </p:extLst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 hidden="1"/>
          <p:cNvSpPr>
            <a:spLocks/>
          </p:cNvSpPr>
          <p:nvPr userDrawn="1"/>
        </p:nvSpPr>
        <p:spPr bwMode="auto">
          <a:xfrm>
            <a:off x="8688388" y="6826250"/>
            <a:ext cx="174625" cy="133350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ru-RU" sz="900" dirty="0">
                <a:solidFill>
                  <a:srgbClr val="414142"/>
                </a:solidFill>
              </a:rPr>
              <a:t>‹#›</a:t>
            </a:r>
          </a:p>
          <a:p>
            <a:pPr algn="r" eaLnBrk="1" hangingPunct="1">
              <a:defRPr/>
            </a:pPr>
            <a:endParaRPr lang="en-US" altLang="ru-RU" sz="900" dirty="0">
              <a:solidFill>
                <a:srgbClr val="414142"/>
              </a:solidFill>
            </a:endParaRPr>
          </a:p>
        </p:txBody>
      </p:sp>
      <p:pic>
        <p:nvPicPr>
          <p:cNvPr id="5" name="Picture 47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92551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22031" y="1508400"/>
            <a:ext cx="8301046" cy="459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112841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56996" y="332426"/>
            <a:ext cx="681728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5" y="6448427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F385F46-FE36-43E0-8AEF-AC9950742405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3205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964636-4CF8-43F1-A901-D975EC239D09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" y="293688"/>
            <a:ext cx="1674813" cy="148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5" y="2181225"/>
            <a:ext cx="8280400" cy="1031875"/>
          </a:xfrm>
          <a:ln/>
        </p:spPr>
        <p:txBody>
          <a:bodyPr/>
          <a:lstStyle>
            <a:lvl1pPr>
              <a:lnSpc>
                <a:spcPct val="130000"/>
              </a:lnSpc>
              <a:defRPr sz="1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775" y="3284538"/>
            <a:ext cx="3743325" cy="649287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055138740"/>
      </p:ext>
    </p:extLst>
  </p:cSld>
  <p:clrMapOvr>
    <a:masterClrMapping/>
  </p:clrMapOvr>
  <p:transition>
    <p:fade/>
  </p:transition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BB240-A293-489C-995D-4C8BC8CFA49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006120"/>
      </p:ext>
    </p:extLst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D7A26-20E6-40D4-8107-CB599C6493F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5332511"/>
      </p:ext>
    </p:extLst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F0234-0A6C-4053-B845-D06B3CFD247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0635007"/>
      </p:ext>
    </p:extLst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A5CE0-5BD0-48B8-BD36-EB78D4FDE81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861885"/>
      </p:ext>
    </p:extLst>
  </p:cSld>
  <p:clrMapOvr>
    <a:masterClrMapping/>
  </p:clrMapOvr>
  <p:transition/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4E282-A076-4470-AE77-4B85D4BF114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399874"/>
      </p:ext>
    </p:extLst>
  </p:cSld>
  <p:clrMapOvr>
    <a:masterClrMapping/>
  </p:clrMapOvr>
  <p:transition/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7C9B-30AA-4CA1-A55A-299A97B3113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9898402"/>
      </p:ext>
    </p:extLst>
  </p:cSld>
  <p:clrMapOvr>
    <a:masterClrMapping/>
  </p:clrMapOvr>
  <p:transition/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CF09E-86E2-40ED-B872-16E61CC51DA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7617628"/>
      </p:ext>
    </p:extLst>
  </p:cSld>
  <p:clrMapOvr>
    <a:masterClrMapping/>
  </p:clrMapOvr>
  <p:transition/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EB83F-2AE9-4488-B631-E67874D202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3373995"/>
      </p:ext>
    </p:extLst>
  </p:cSld>
  <p:clrMapOvr>
    <a:masterClrMapping/>
  </p:clrMapOvr>
  <p:transition/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CD1E0-223F-4042-B068-7B68064258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463896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AA4C038-C9BD-4E00-90EE-24CECB55C792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A6143-EC3F-4ED4-AA3F-673D5B8E033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213831"/>
      </p:ext>
    </p:extLst>
  </p:cSld>
  <p:clrMapOvr>
    <a:masterClrMapping/>
  </p:clrMapOvr>
  <p:transition/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" y="293688"/>
            <a:ext cx="1674813" cy="148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5" y="2181225"/>
            <a:ext cx="8280400" cy="1031875"/>
          </a:xfrm>
          <a:ln/>
        </p:spPr>
        <p:txBody>
          <a:bodyPr/>
          <a:lstStyle>
            <a:lvl1pPr>
              <a:lnSpc>
                <a:spcPct val="130000"/>
              </a:lnSpc>
              <a:defRPr sz="1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775" y="3284538"/>
            <a:ext cx="3743325" cy="649287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965476857"/>
      </p:ext>
    </p:extLst>
  </p:cSld>
  <p:clrMapOvr>
    <a:masterClrMapping/>
  </p:clrMapOvr>
  <p:transition>
    <p:fade/>
  </p:transition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37E39-479F-4551-8FB3-44231663ACF4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775471"/>
      </p:ext>
    </p:extLst>
  </p:cSld>
  <p:clrMapOvr>
    <a:masterClrMapping/>
  </p:clrMapOvr>
  <p:transition/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AC4BD-9E4D-4D69-AD27-F607B10D5EAE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485459"/>
      </p:ext>
    </p:extLst>
  </p:cSld>
  <p:clrMapOvr>
    <a:masterClrMapping/>
  </p:clrMapOvr>
  <p:transition/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08278-1A58-4A51-9ABE-F8CAE813B97B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451938"/>
      </p:ext>
    </p:extLst>
  </p:cSld>
  <p:clrMapOvr>
    <a:masterClrMapping/>
  </p:clrMapOvr>
  <p:transition/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4465D-5B49-4AF0-A007-57F78C731629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010573"/>
      </p:ext>
    </p:extLst>
  </p:cSld>
  <p:clrMapOvr>
    <a:masterClrMapping/>
  </p:clrMapOvr>
  <p:transition/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DF2E9-28A8-472C-95C1-BCDC61688F0C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538110"/>
      </p:ext>
    </p:extLst>
  </p:cSld>
  <p:clrMapOvr>
    <a:masterClrMapping/>
  </p:clrMapOvr>
  <p:transition/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AE515-AB3E-46A4-9773-B9EA8789F809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923998"/>
      </p:ext>
    </p:extLst>
  </p:cSld>
  <p:clrMapOvr>
    <a:masterClrMapping/>
  </p:clrMapOvr>
  <p:transition/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72910-4814-4A29-8D96-040027BE2058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07870"/>
      </p:ext>
    </p:extLst>
  </p:cSld>
  <p:clrMapOvr>
    <a:masterClrMapping/>
  </p:clrMapOvr>
  <p:transition/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BE5EF-8335-4AB4-9213-31C370382D52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98615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279759B-BB9C-4C68-8523-3D0AFC6AC4A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28788-CA80-4A4C-B84B-BE01383D30E7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453555"/>
      </p:ext>
    </p:extLst>
  </p:cSld>
  <p:clrMapOvr>
    <a:masterClrMapping/>
  </p:clrMapOvr>
  <p:transition/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17BE7-08E5-443D-A9F9-E6F23C6B0299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388230"/>
      </p:ext>
    </p:extLst>
  </p:cSld>
  <p:clrMapOvr>
    <a:masterClrMapping/>
  </p:clrMapOvr>
  <p:transition/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68313" y="0"/>
            <a:ext cx="8424862" cy="6273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B95EE-C39F-4371-90A3-ED2311CBA5B3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901687"/>
      </p:ext>
    </p:extLst>
  </p:cSld>
  <p:clrMapOvr>
    <a:masterClrMapping/>
  </p:clrMapOvr>
  <p:transition/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avigation8" descr="ujkm,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77" y="293691"/>
            <a:ext cx="1674813" cy="148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8" y="2181279"/>
            <a:ext cx="8280400" cy="1031875"/>
          </a:xfrm>
          <a:ln/>
        </p:spPr>
        <p:txBody>
          <a:bodyPr/>
          <a:lstStyle>
            <a:lvl1pPr>
              <a:lnSpc>
                <a:spcPct val="130000"/>
              </a:lnSpc>
              <a:defRPr sz="1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802" y="3284539"/>
            <a:ext cx="3743325" cy="649287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pic>
        <p:nvPicPr>
          <p:cNvPr id="5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" y="293688"/>
            <a:ext cx="1674813" cy="14811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9018792"/>
      </p:ext>
    </p:extLst>
  </p:cSld>
  <p:clrMapOvr>
    <a:masterClrMapping/>
  </p:clrMapOvr>
  <p:transition>
    <p:fade/>
  </p:transition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58511F-4FF0-4561-891C-7BBC679221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3768780"/>
      </p:ext>
    </p:extLst>
  </p:cSld>
  <p:clrMapOvr>
    <a:masterClrMapping/>
  </p:clrMapOvr>
  <p:transition/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5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E8DE3E-B843-40C0-893B-3A35DA17BFE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556136"/>
      </p:ext>
    </p:extLst>
  </p:cSld>
  <p:clrMapOvr>
    <a:masterClrMapping/>
  </p:clrMapOvr>
  <p:transition/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40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77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BC6261-8784-4175-B0D1-639E4FB629C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9058327"/>
      </p:ext>
    </p:extLst>
  </p:cSld>
  <p:clrMapOvr>
    <a:masterClrMapping/>
  </p:clrMapOvr>
  <p:transition/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C7A086-8207-4EB0-B7D7-B01A4510EC1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646335"/>
      </p:ext>
    </p:extLst>
  </p:cSld>
  <p:clrMapOvr>
    <a:masterClrMapping/>
  </p:clrMapOvr>
  <p:transition/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41163F-0EDC-4F72-A93E-A2C935F8D5D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0594241"/>
      </p:ext>
    </p:extLst>
  </p:cSld>
  <p:clrMapOvr>
    <a:masterClrMapping/>
  </p:clrMapOvr>
  <p:transition/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4F25FE-31FB-4D95-9159-CD3AC039AFF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027627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59F6B0-C365-44D4-87F2-F6FB45A58E49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7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2C6A24-F428-47B5-8CD5-F95B8372AD9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1753048"/>
      </p:ext>
    </p:extLst>
  </p:cSld>
  <p:clrMapOvr>
    <a:masterClrMapping/>
  </p:clrMapOvr>
  <p:transition/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45C353-A132-4C4E-A23F-5E008E9AB16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4373734"/>
      </p:ext>
    </p:extLst>
  </p:cSld>
  <p:clrMapOvr>
    <a:masterClrMapping/>
  </p:clrMapOvr>
  <p:transition/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F4C144-FA45-4983-B864-46D2F3CCFEC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795220"/>
      </p:ext>
    </p:extLst>
  </p:cSld>
  <p:clrMapOvr>
    <a:masterClrMapping/>
  </p:clrMapOvr>
  <p:transition/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6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8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68BE43-CDC8-4A1D-9202-20DC253743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7224603"/>
      </p:ext>
    </p:extLst>
  </p:cSld>
  <p:clrMapOvr>
    <a:masterClrMapping/>
  </p:clrMapOvr>
  <p:transition/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avigation8" descr="ujkm,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69" y="293691"/>
            <a:ext cx="1674813" cy="148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8" y="2181299"/>
            <a:ext cx="8280400" cy="1031875"/>
          </a:xfrm>
          <a:ln/>
        </p:spPr>
        <p:txBody>
          <a:bodyPr/>
          <a:lstStyle>
            <a:lvl1pPr>
              <a:lnSpc>
                <a:spcPct val="130000"/>
              </a:lnSpc>
              <a:defRPr sz="1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793" y="3284539"/>
            <a:ext cx="3743325" cy="649287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pic>
        <p:nvPicPr>
          <p:cNvPr id="5" name="navigation8" descr="ujkm,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69" y="293688"/>
            <a:ext cx="1674813" cy="148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" y="293688"/>
            <a:ext cx="1674813" cy="14811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80727435"/>
      </p:ext>
    </p:extLst>
  </p:cSld>
  <p:clrMapOvr>
    <a:masterClrMapping/>
  </p:clrMapOvr>
  <p:transition>
    <p:fade/>
  </p:transition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58511F-4FF0-4561-891C-7BBC679221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5866296"/>
      </p:ext>
    </p:extLst>
  </p:cSld>
  <p:clrMapOvr>
    <a:masterClrMapping/>
  </p:clrMapOvr>
  <p:transition/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7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E8DE3E-B843-40C0-893B-3A35DA17BFE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963542"/>
      </p:ext>
    </p:extLst>
  </p:cSld>
  <p:clrMapOvr>
    <a:masterClrMapping/>
  </p:clrMapOvr>
  <p:transition/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49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87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BC6261-8784-4175-B0D1-639E4FB629C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0504997"/>
      </p:ext>
    </p:extLst>
  </p:cSld>
  <p:clrMapOvr>
    <a:masterClrMapping/>
  </p:clrMapOvr>
  <p:transition/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C7A086-8207-4EB0-B7D7-B01A4510EC1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509059"/>
      </p:ext>
    </p:extLst>
  </p:cSld>
  <p:clrMapOvr>
    <a:masterClrMapping/>
  </p:clrMapOvr>
  <p:transition/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41163F-0EDC-4F72-A93E-A2C935F8D5D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559212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91610A-83CF-4227-8B03-ADAD4D94780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4F25FE-31FB-4D95-9159-CD3AC039AFF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0330331"/>
      </p:ext>
    </p:extLst>
  </p:cSld>
  <p:clrMapOvr>
    <a:masterClrMapping/>
  </p:clrMapOvr>
  <p:transition/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6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2C6A24-F428-47B5-8CD5-F95B8372AD9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0143740"/>
      </p:ext>
    </p:extLst>
  </p:cSld>
  <p:clrMapOvr>
    <a:masterClrMapping/>
  </p:clrMapOvr>
  <p:transition/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45C353-A132-4C4E-A23F-5E008E9AB16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1569054"/>
      </p:ext>
    </p:extLst>
  </p:cSld>
  <p:clrMapOvr>
    <a:masterClrMapping/>
  </p:clrMapOvr>
  <p:transition/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F4C144-FA45-4983-B864-46D2F3CCFEC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1285016"/>
      </p:ext>
    </p:extLst>
  </p:cSld>
  <p:clrMapOvr>
    <a:masterClrMapping/>
  </p:clrMapOvr>
  <p:transition/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6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8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68BE43-CDC8-4A1D-9202-20DC253743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3568249"/>
      </p:ext>
    </p:extLst>
  </p:cSld>
  <p:clrMapOvr>
    <a:masterClrMapping/>
  </p:clrMapOvr>
  <p:transition/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88811435"/>
              </p:ext>
            </p:extLst>
          </p:nvPr>
        </p:nvGraphicFramePr>
        <p:xfrm>
          <a:off x="1624" y="1624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">
                  <p:embed/>
                </p:oleObj>
              </mc:Choice>
              <mc:Fallback>
                <p:oleObj name="think-cell Slide" r:id="rId3" imgW="360" imgH="36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4" y="1624"/>
                        <a:ext cx="161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Working Draft Text" hidden="1"/>
          <p:cNvSpPr txBox="1">
            <a:spLocks noChangeArrowheads="1"/>
          </p:cNvSpPr>
          <p:nvPr/>
        </p:nvSpPr>
        <p:spPr bwMode="auto">
          <a:xfrm>
            <a:off x="2693795" y="349865"/>
            <a:ext cx="1014109" cy="1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206" eaLnBrk="1" hangingPunct="1">
              <a:defRPr/>
            </a:pPr>
            <a:r>
              <a:rPr lang="ru-RU" sz="900" b="1" dirty="0">
                <a:solidFill>
                  <a:srgbClr val="000000"/>
                </a:solidFill>
              </a:rPr>
              <a:t>WORKING DRAFT</a:t>
            </a:r>
          </a:p>
        </p:txBody>
      </p:sp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8614312" y="37255"/>
            <a:ext cx="301290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206" eaLnBrk="1" hangingPunct="1">
              <a:defRPr/>
            </a:pPr>
            <a:endParaRPr lang="ru-RU" sz="800" dirty="0">
              <a:solidFill>
                <a:srgbClr val="000000"/>
              </a:solidFill>
            </a:endParaRPr>
          </a:p>
        </p:txBody>
      </p:sp>
      <p:sp>
        <p:nvSpPr>
          <p:cNvPr id="6" name="Working Draft" hidden="1"/>
          <p:cNvSpPr txBox="1">
            <a:spLocks noChangeArrowheads="1"/>
          </p:cNvSpPr>
          <p:nvPr/>
        </p:nvSpPr>
        <p:spPr bwMode="auto">
          <a:xfrm>
            <a:off x="2693795" y="508604"/>
            <a:ext cx="3264776" cy="1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206" eaLnBrk="1" hangingPunct="1">
              <a:defRPr/>
            </a:pPr>
            <a:r>
              <a:rPr lang="en-US" sz="900" dirty="0">
                <a:solidFill>
                  <a:srgbClr val="000000"/>
                </a:solidFill>
              </a:rPr>
              <a:t>Last Modified 12.30.2014 4:54 PM Russia TZ 2 Standard Time</a:t>
            </a:r>
            <a:endParaRPr lang="ru-RU" sz="900" dirty="0">
              <a:solidFill>
                <a:srgbClr val="000000"/>
              </a:solidFill>
            </a:endParaRPr>
          </a:p>
        </p:txBody>
      </p:sp>
      <p:sp>
        <p:nvSpPr>
          <p:cNvPr id="7" name="Printed" hidden="1"/>
          <p:cNvSpPr txBox="1">
            <a:spLocks noChangeArrowheads="1"/>
          </p:cNvSpPr>
          <p:nvPr/>
        </p:nvSpPr>
        <p:spPr bwMode="auto">
          <a:xfrm>
            <a:off x="2693799" y="668959"/>
            <a:ext cx="2872217" cy="1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206" eaLnBrk="1" hangingPunct="1">
              <a:defRPr/>
            </a:pPr>
            <a:r>
              <a:rPr lang="en-US" sz="900" dirty="0">
                <a:solidFill>
                  <a:srgbClr val="000000"/>
                </a:solidFill>
              </a:rPr>
              <a:t>Printed 12.5.2014 2:43 AM Russia TZ 2 Standard Time</a:t>
            </a:r>
            <a:endParaRPr lang="ru-RU" sz="900" dirty="0">
              <a:solidFill>
                <a:srgbClr val="000000"/>
              </a:solidFill>
            </a:endParaRPr>
          </a:p>
        </p:txBody>
      </p:sp>
      <p:sp>
        <p:nvSpPr>
          <p:cNvPr id="9" name="McK Document type" hidden="1"/>
          <p:cNvSpPr txBox="1">
            <a:spLocks noChangeArrowheads="1"/>
          </p:cNvSpPr>
          <p:nvPr/>
        </p:nvSpPr>
        <p:spPr bwMode="auto">
          <a:xfrm>
            <a:off x="2050721" y="5030931"/>
            <a:ext cx="5036085" cy="22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206" eaLnBrk="1" hangingPunct="1">
              <a:defRPr/>
            </a:pPr>
            <a:r>
              <a:rPr lang="ru-RU" sz="1400" dirty="0">
                <a:solidFill>
                  <a:srgbClr val="000000"/>
                </a:solidFill>
              </a:rPr>
              <a:t>Тип документа</a:t>
            </a:r>
          </a:p>
        </p:txBody>
      </p:sp>
      <p:sp>
        <p:nvSpPr>
          <p:cNvPr id="10" name="McK Date" hidden="1"/>
          <p:cNvSpPr txBox="1">
            <a:spLocks noChangeArrowheads="1"/>
          </p:cNvSpPr>
          <p:nvPr/>
        </p:nvSpPr>
        <p:spPr bwMode="auto">
          <a:xfrm>
            <a:off x="2050721" y="5304665"/>
            <a:ext cx="5036085" cy="22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206" eaLnBrk="1" hangingPunct="1">
              <a:defRPr/>
            </a:pPr>
            <a:r>
              <a:rPr lang="ru-RU" sz="1400" dirty="0">
                <a:solidFill>
                  <a:srgbClr val="000000"/>
                </a:solidFill>
              </a:rPr>
              <a:t>Дата</a:t>
            </a:r>
          </a:p>
        </p:txBody>
      </p:sp>
      <p:sp>
        <p:nvSpPr>
          <p:cNvPr id="14" name="Rectangle 1189" hidden="1"/>
          <p:cNvSpPr>
            <a:spLocks noChangeArrowheads="1"/>
          </p:cNvSpPr>
          <p:nvPr/>
        </p:nvSpPr>
        <p:spPr bwMode="auto">
          <a:xfrm>
            <a:off x="4" y="4"/>
            <a:ext cx="9140760" cy="68580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66" tIns="46633" rIns="93266" bIns="46633" anchor="ctr"/>
          <a:lstStyle/>
          <a:p>
            <a:pPr defTabSz="914206"/>
            <a:endParaRPr lang="ru-RU" sz="160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" name="TitleBottomBarBW" hidden="1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0063" y="6574549"/>
            <a:ext cx="1670055" cy="19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050718" y="2919391"/>
            <a:ext cx="5036084" cy="1015663"/>
          </a:xfrm>
          <a:prstGeom prst="rect">
            <a:avLst/>
          </a:prstGeom>
        </p:spPr>
        <p:txBody>
          <a:bodyPr/>
          <a:lstStyle>
            <a:lvl1pPr>
              <a:defRPr sz="3300" b="0"/>
            </a:lvl1pPr>
          </a:lstStyle>
          <a:p>
            <a:pPr lvl="0"/>
            <a:r>
              <a:rPr lang="en-US" noProof="0"/>
              <a:t>Click to edit Master title style</a:t>
            </a:r>
            <a:endParaRPr lang="ru-RU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050718" y="3945699"/>
            <a:ext cx="5036084" cy="219820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en-US" noProof="0"/>
              <a:t>Click to edit Master subtitle style</a:t>
            </a:r>
            <a:endParaRPr lang="ru-RU" noProof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93136" y="4617893"/>
            <a:ext cx="5850864" cy="224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59" y="194373"/>
            <a:ext cx="9127802" cy="1882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2" name="Picture 47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0722" y="2119331"/>
            <a:ext cx="1255377" cy="901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01600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56996" y="337153"/>
            <a:ext cx="681728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8568903" y="6434905"/>
            <a:ext cx="541731" cy="439639"/>
          </a:xfrm>
          <a:prstGeom prst="rect">
            <a:avLst/>
          </a:prstGeom>
        </p:spPr>
        <p:txBody>
          <a:bodyPr wrap="none" lIns="93276" tIns="46638" rIns="93276" bIns="46638">
            <a:spAutoFit/>
          </a:bodyPr>
          <a:lstStyle/>
          <a:p>
            <a:pPr defTabSz="914206"/>
            <a:fld id="{3F385F46-FE36-43E0-8AEF-AC9950742405}" type="slidenum">
              <a:rPr lang="ru-RU" sz="2200" smtClean="0">
                <a:solidFill>
                  <a:srgbClr val="003274"/>
                </a:solidFill>
                <a:latin typeface="Arial"/>
              </a:rPr>
              <a:pPr defTabSz="914206"/>
              <a:t>‹#›</a:t>
            </a:fld>
            <a:endParaRPr lang="ru-RU" sz="22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9311166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99F5-BADA-4B36-AEBD-BAE89375B9F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navigation8" descr="ujkm,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" y="293688"/>
            <a:ext cx="1674813" cy="14811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63033808"/>
      </p:ext>
    </p:extLst>
  </p:cSld>
  <p:clrMapOvr>
    <a:masterClrMapping/>
  </p:clrMapOvr>
  <p:transition>
    <p:fade/>
  </p:transition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8511F-4FF0-4561-891C-7BBC67922174}" type="slidenum">
              <a:rPr lang="ru-RU" smtClean="0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4119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8DE3E-B843-40C0-893B-3A35DA17BFEB}" type="slidenum">
              <a:rPr lang="ru-RU" smtClean="0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10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58511F-4FF0-4561-891C-7BBC67922174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12AFCB-AB72-4856-A2F2-B569ED688A02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6261-8784-4175-B0D1-639E4FB629CB}" type="slidenum">
              <a:rPr lang="ru-RU" smtClean="0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626068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7A086-8207-4EB0-B7D7-B01A4510EC13}" type="slidenum">
              <a:rPr lang="ru-RU" smtClean="0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750271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163F-0EDC-4F72-A93E-A2C935F8D5D2}" type="slidenum">
              <a:rPr lang="ru-RU" smtClean="0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793913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25FE-31FB-4D95-9159-CD3AC039AFF6}" type="slidenum">
              <a:rPr lang="ru-RU" smtClean="0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150348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6A24-F428-47B5-8CD5-F95B8372AD94}" type="slidenum">
              <a:rPr lang="ru-RU" smtClean="0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9328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C353-A132-4C4E-A23F-5E008E9AB163}" type="slidenum">
              <a:rPr lang="ru-RU" smtClean="0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230041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C144-FA45-4983-B864-46D2F3CCFECD}" type="slidenum">
              <a:rPr lang="ru-RU" smtClean="0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098873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BE43-CDC8-4A1D-9202-20DC25374369}" type="slidenum">
              <a:rPr lang="ru-RU" smtClean="0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895132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 hidden="1"/>
          <p:cNvSpPr>
            <a:spLocks/>
          </p:cNvSpPr>
          <p:nvPr userDrawn="1"/>
        </p:nvSpPr>
        <p:spPr bwMode="auto">
          <a:xfrm>
            <a:off x="8688388" y="6826250"/>
            <a:ext cx="174625" cy="133350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ru-RU" sz="900" dirty="0">
                <a:solidFill>
                  <a:srgbClr val="414142"/>
                </a:solidFill>
              </a:rPr>
              <a:t>‹#›</a:t>
            </a:r>
          </a:p>
          <a:p>
            <a:pPr algn="r" eaLnBrk="1" hangingPunct="1">
              <a:defRPr/>
            </a:pPr>
            <a:endParaRPr lang="en-US" altLang="ru-RU" sz="900" dirty="0">
              <a:solidFill>
                <a:srgbClr val="414142"/>
              </a:solidFill>
            </a:endParaRPr>
          </a:p>
        </p:txBody>
      </p:sp>
      <p:pic>
        <p:nvPicPr>
          <p:cNvPr id="5" name="Picture 47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92551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22031" y="1508400"/>
            <a:ext cx="8301046" cy="459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1464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5AD4FB-195D-4824-9DCA-C935451C97A2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FB1AA17-3238-46F2-B51F-12E5145C30E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652963"/>
            <a:ext cx="7723187" cy="360362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11188" y="2455863"/>
            <a:ext cx="7723187" cy="2139950"/>
          </a:xfrm>
          <a:effectLst>
            <a:outerShdw dist="17961" dir="2700000" algn="ctr" rotWithShape="0">
              <a:schemeClr val="hlink">
                <a:alpha val="50000"/>
              </a:schemeClr>
            </a:outerShdw>
          </a:effectLst>
        </p:spPr>
        <p:txBody>
          <a:bodyPr/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pic>
        <p:nvPicPr>
          <p:cNvPr id="28676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013" y="511175"/>
            <a:ext cx="1392237" cy="1231900"/>
          </a:xfrm>
          <a:prstGeom prst="rect">
            <a:avLst/>
          </a:prstGeom>
          <a:noFill/>
        </p:spPr>
      </p:pic>
      <p:sp>
        <p:nvSpPr>
          <p:cNvPr id="28677" name="Text Box 5">
            <a:hlinkClick r:id="rId4"/>
          </p:cNvPr>
          <p:cNvSpPr txBox="1">
            <a:spLocks noChangeArrowheads="1"/>
          </p:cNvSpPr>
          <p:nvPr userDrawn="1"/>
        </p:nvSpPr>
        <p:spPr bwMode="auto">
          <a:xfrm>
            <a:off x="612775" y="5554663"/>
            <a:ext cx="13906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en-US" sz="1400" b="1" dirty="0">
                <a:solidFill>
                  <a:schemeClr val="hlink"/>
                </a:solidFill>
                <a:cs typeface="Arial" charset="0"/>
              </a:rPr>
              <a:t>www.rosatom.ru</a:t>
            </a:r>
            <a:endParaRPr lang="ru-RU" sz="1400" b="1" dirty="0">
              <a:solidFill>
                <a:schemeClr val="hlink"/>
              </a:solidFill>
              <a:cs typeface="Arial" charset="0"/>
            </a:endParaRPr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5619757" y="1198773"/>
            <a:ext cx="1879610" cy="365126"/>
            <a:chOff x="5580063" y="1076325"/>
            <a:chExt cx="1879610" cy="365126"/>
          </a:xfrm>
        </p:grpSpPr>
        <p:sp>
          <p:nvSpPr>
            <p:cNvPr id="10" name="navigation1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580063" y="1076325"/>
              <a:ext cx="360362" cy="360363"/>
            </a:xfrm>
            <a:prstGeom prst="ellipse">
              <a:avLst/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1" name="navigation2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892800" y="1076325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navigation3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7099311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6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518275" y="1076325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navigation5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811963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navigation6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199192" y="1081088"/>
              <a:ext cx="360363" cy="360363"/>
            </a:xfrm>
            <a:prstGeom prst="ellipse">
              <a:avLst/>
            </a:prstGeom>
            <a:solidFill>
              <a:schemeClr val="bg1"/>
            </a:solidFill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hlink"/>
                  </a:solidFill>
                </a:rPr>
                <a:t>3</a:t>
              </a:r>
              <a:endParaRPr lang="ru-RU" sz="2400" b="1" dirty="0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  <p:transition>
    <p:split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F29FA2-1520-478E-AF9E-BAA4CD04FBE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2FB20B-F89F-41E4-94A9-71917891D25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377D9F-5A26-4CB6-82A0-7D2E6011D53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D090AC-9A7A-4070-BA8A-812C43F115AB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73E87F-6FBA-4E4E-885D-8A3712AB59F6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D8CCC4-086C-43A9-A3FC-51A043EEADB7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E8DE3E-B843-40C0-893B-3A35DA17BFEB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7AAFD0C-7A7F-4BED-9477-BB2868116BD4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5B3385A-D17A-44E8-9D2C-152CA88682A5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11A97E-C877-400F-9B79-73DCB6E256A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B9C9F55-5523-4322-9DEE-23C689F6064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455863"/>
            <a:ext cx="7723187" cy="2139950"/>
          </a:xfrm>
          <a:effectLst>
            <a:outerShdw dist="17961" dir="2700000" algn="ctr" rotWithShape="0">
              <a:schemeClr val="hlink">
                <a:alpha val="50000"/>
              </a:schemeClr>
            </a:outerShdw>
          </a:effectLst>
        </p:spPr>
        <p:txBody>
          <a:bodyPr/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652963"/>
            <a:ext cx="7723187" cy="360362"/>
          </a:xfrm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pic>
        <p:nvPicPr>
          <p:cNvPr id="32772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013" y="511175"/>
            <a:ext cx="1392237" cy="1231900"/>
          </a:xfrm>
          <a:prstGeom prst="rect">
            <a:avLst/>
          </a:prstGeom>
          <a:noFill/>
        </p:spPr>
      </p:pic>
      <p:sp>
        <p:nvSpPr>
          <p:cNvPr id="32773" name="Text Box 5">
            <a:hlinkClick r:id="rId4"/>
          </p:cNvPr>
          <p:cNvSpPr txBox="1">
            <a:spLocks noChangeArrowheads="1"/>
          </p:cNvSpPr>
          <p:nvPr userDrawn="1"/>
        </p:nvSpPr>
        <p:spPr bwMode="auto">
          <a:xfrm>
            <a:off x="612775" y="5554663"/>
            <a:ext cx="13906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en-US" sz="1400" b="1" dirty="0">
                <a:solidFill>
                  <a:schemeClr val="hlink"/>
                </a:solidFill>
                <a:cs typeface="Arial" charset="0"/>
              </a:rPr>
              <a:t>www.rosatom.ru</a:t>
            </a:r>
            <a:endParaRPr lang="ru-RU" sz="1400" b="1" dirty="0">
              <a:solidFill>
                <a:schemeClr val="hlink"/>
              </a:solidFill>
              <a:cs typeface="Arial" charset="0"/>
            </a:endParaRPr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5634045" y="1190609"/>
            <a:ext cx="1879611" cy="374653"/>
            <a:chOff x="5570538" y="1071558"/>
            <a:chExt cx="1879611" cy="374653"/>
          </a:xfrm>
        </p:grpSpPr>
        <p:sp>
          <p:nvSpPr>
            <p:cNvPr id="10" name="navigation1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7089787" y="1071558"/>
              <a:ext cx="360362" cy="360363"/>
            </a:xfrm>
            <a:prstGeom prst="ellipse">
              <a:avLst/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6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navigation2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892800" y="1076325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navigation3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205538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518275" y="1076325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navigation5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831013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navigation6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570538" y="1085848"/>
              <a:ext cx="360363" cy="360363"/>
            </a:xfrm>
            <a:prstGeom prst="ellipse">
              <a:avLst/>
            </a:prstGeom>
            <a:solidFill>
              <a:schemeClr val="bg1"/>
            </a:solidFill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hlink"/>
                  </a:solidFill>
                </a:rPr>
                <a:t>1</a:t>
              </a:r>
              <a:endParaRPr lang="ru-RU" sz="2400" b="1" dirty="0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  <p:transition>
    <p:split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90D76F4-01B1-4081-BCB5-5C391BDE07A6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2460FC-B8E0-4CB2-80E4-0F03432EDCBC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3A6EC6-6644-4893-BA07-0E120D2DFC77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A1E9790-7F1B-4B30-9094-B58ED56AD31E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D9CAC4D-9498-46D3-AC8C-DE5239890B14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BC6261-8784-4175-B0D1-639E4FB629CB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652F28-FB14-45E9-9047-5B101D03FCCD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FF18B0-9C34-49D7-963F-212DA0F92C64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5E9FB2-C7A7-466D-A7C2-BD159AA53E3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05B0BD0-F387-4188-A177-65B27AD322A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0F077E-F27C-4C81-9FF1-8B8FFD1FA68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652963"/>
            <a:ext cx="7723187" cy="360362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11188" y="2455863"/>
            <a:ext cx="7723187" cy="2139950"/>
          </a:xfrm>
          <a:effectLst>
            <a:outerShdw dist="17961" dir="2700000" algn="ctr" rotWithShape="0">
              <a:schemeClr val="hlink">
                <a:alpha val="50000"/>
              </a:schemeClr>
            </a:outerShdw>
          </a:effectLst>
        </p:spPr>
        <p:txBody>
          <a:bodyPr/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pic>
        <p:nvPicPr>
          <p:cNvPr id="34820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013" y="511175"/>
            <a:ext cx="1392237" cy="1231900"/>
          </a:xfrm>
          <a:prstGeom prst="rect">
            <a:avLst/>
          </a:prstGeom>
          <a:noFill/>
        </p:spPr>
      </p:pic>
      <p:sp>
        <p:nvSpPr>
          <p:cNvPr id="34821" name="Text Box 5">
            <a:hlinkClick r:id="rId4"/>
          </p:cNvPr>
          <p:cNvSpPr txBox="1">
            <a:spLocks noChangeArrowheads="1"/>
          </p:cNvSpPr>
          <p:nvPr userDrawn="1"/>
        </p:nvSpPr>
        <p:spPr bwMode="auto">
          <a:xfrm>
            <a:off x="612775" y="5554663"/>
            <a:ext cx="13906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en-US" sz="1400" b="1" dirty="0">
                <a:solidFill>
                  <a:schemeClr val="hlink"/>
                </a:solidFill>
                <a:cs typeface="Arial" charset="0"/>
              </a:rPr>
              <a:t>www.rosatom.ru</a:t>
            </a:r>
            <a:endParaRPr lang="ru-RU" sz="1400" b="1" dirty="0">
              <a:solidFill>
                <a:schemeClr val="hlink"/>
              </a:solidFill>
              <a:cs typeface="Arial" charset="0"/>
            </a:endParaRPr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5634044" y="1214422"/>
            <a:ext cx="1885968" cy="365126"/>
            <a:chOff x="5580063" y="1071562"/>
            <a:chExt cx="1885968" cy="365126"/>
          </a:xfrm>
        </p:grpSpPr>
        <p:sp>
          <p:nvSpPr>
            <p:cNvPr id="10" name="navigation1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580063" y="1076325"/>
              <a:ext cx="360362" cy="360363"/>
            </a:xfrm>
            <a:prstGeom prst="ellipse">
              <a:avLst/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1" name="navigation2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7105668" y="1071562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6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navigation3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205538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518275" y="1076325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navigation5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831013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navigation6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872172" y="1076325"/>
              <a:ext cx="360363" cy="360363"/>
            </a:xfrm>
            <a:prstGeom prst="ellipse">
              <a:avLst/>
            </a:prstGeom>
            <a:solidFill>
              <a:schemeClr val="bg1"/>
            </a:solidFill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hlink"/>
                  </a:solidFill>
                </a:rPr>
                <a:t>2</a:t>
              </a:r>
              <a:endParaRPr lang="ru-RU" sz="2400" b="1" dirty="0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  <p:transition>
    <p:split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B0E0F2-DEBE-4131-B760-817C04D4D3E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7A1448-9BFF-47DA-8117-5F6FC7229A7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2A49DA-44CA-4C61-B0FF-70A4E02E6CF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F5DFF0-4B22-4E6A-B7D6-1D899529252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C7A086-8207-4EB0-B7D7-B01A4510EC1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BED01D-0AEA-4AC6-B83E-548AE44D8AB8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FEDB50-DC7D-4CE8-8464-39F735679AE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18D208-1704-45CE-A871-CEA3A08E0BA7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ACE38C-DDE3-48E5-A640-BB050C5DBBD4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EB209F-DB5C-49FC-8C17-3740E26DB78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22056C2-A88F-404C-89B7-5C34345050DC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7632700" cy="962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68313" y="1125538"/>
            <a:ext cx="8424862" cy="5148262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9F1B6-96DE-4708-90AE-1648652F4A5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avigation8" descr="ujkm,">
            <a:hlinkClick r:id="" action="ppaction://noaction"/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013" y="511175"/>
            <a:ext cx="1392237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>
            <a:hlinkClick r:id="rId4"/>
          </p:cNvPr>
          <p:cNvSpPr txBox="1">
            <a:spLocks noChangeArrowheads="1"/>
          </p:cNvSpPr>
          <p:nvPr userDrawn="1"/>
        </p:nvSpPr>
        <p:spPr bwMode="auto">
          <a:xfrm>
            <a:off x="612775" y="5554663"/>
            <a:ext cx="13906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400" b="1" dirty="0">
                <a:solidFill>
                  <a:schemeClr val="hlink"/>
                </a:solidFill>
              </a:rPr>
              <a:t>www.rosatom.ru</a:t>
            </a:r>
            <a:endParaRPr lang="ru-RU" sz="1400" b="1" dirty="0">
              <a:solidFill>
                <a:schemeClr val="hlink"/>
              </a:solidFill>
            </a:endParaRP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455863"/>
            <a:ext cx="7723187" cy="2139950"/>
          </a:xfrm>
          <a:effectLst>
            <a:outerShdw dist="17961" dir="2700000" algn="ctr" rotWithShape="0">
              <a:schemeClr val="hlink">
                <a:alpha val="50000"/>
              </a:schemeClr>
            </a:outerShdw>
          </a:effectLst>
        </p:spPr>
        <p:txBody>
          <a:bodyPr/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652963"/>
            <a:ext cx="7723187" cy="360362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5580063" y="1194011"/>
            <a:ext cx="1924068" cy="369888"/>
            <a:chOff x="5580063" y="1074732"/>
            <a:chExt cx="1924068" cy="369888"/>
          </a:xfrm>
        </p:grpSpPr>
        <p:sp>
          <p:nvSpPr>
            <p:cNvPr id="11" name="navigation1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580063" y="1076325"/>
              <a:ext cx="360362" cy="360363"/>
            </a:xfrm>
            <a:prstGeom prst="ellipse">
              <a:avLst/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2" name="navigation2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892800" y="1076325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3" name="navigation3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205538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4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7143768" y="1084257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6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navigation5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831013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6" name="navigation6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491301" y="1074732"/>
              <a:ext cx="360363" cy="360363"/>
            </a:xfrm>
            <a:prstGeom prst="ellipse">
              <a:avLst/>
            </a:prstGeom>
            <a:solidFill>
              <a:schemeClr val="bg1"/>
            </a:solidFill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hlink"/>
                  </a:solidFill>
                </a:rPr>
                <a:t>4</a:t>
              </a:r>
              <a:endParaRPr lang="ru-RU" sz="2400" b="1" dirty="0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  <p:transition>
    <p:split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B0E0F2-DEBE-4131-B760-817C04D4D3E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7A1448-9BFF-47DA-8117-5F6FC7229A7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D41163F-0EDC-4F72-A93E-A2C935F8D5D2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2A49DA-44CA-4C61-B0FF-70A4E02E6CF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F5DFF0-4B22-4E6A-B7D6-1D899529252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BED01D-0AEA-4AC6-B83E-548AE44D8AB8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FEDB50-DC7D-4CE8-8464-39F735679AE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18D208-1704-45CE-A871-CEA3A08E0BA7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ACE38C-DDE3-48E5-A640-BB050C5DBBD4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EB209F-DB5C-49FC-8C17-3740E26DB78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22056C2-A88F-404C-89B7-5C34345050DC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avigation8" descr="ujkm,">
            <a:hlinkClick r:id="" action="ppaction://noaction"/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013" y="511175"/>
            <a:ext cx="1392237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>
            <a:hlinkClick r:id="rId4"/>
          </p:cNvPr>
          <p:cNvSpPr txBox="1">
            <a:spLocks noChangeArrowheads="1"/>
          </p:cNvSpPr>
          <p:nvPr userDrawn="1"/>
        </p:nvSpPr>
        <p:spPr bwMode="auto">
          <a:xfrm>
            <a:off x="612775" y="5554663"/>
            <a:ext cx="13906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400" b="1" dirty="0">
                <a:solidFill>
                  <a:schemeClr val="hlink"/>
                </a:solidFill>
              </a:rPr>
              <a:t>www.rosatom.ru</a:t>
            </a:r>
            <a:endParaRPr lang="ru-RU" sz="1400" b="1" dirty="0">
              <a:solidFill>
                <a:schemeClr val="hlink"/>
              </a:solidFill>
            </a:endParaRPr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455863"/>
            <a:ext cx="7723187" cy="2139950"/>
          </a:xfrm>
          <a:effectLst>
            <a:outerShdw dist="17961" dir="2700000" algn="ctr" rotWithShape="0">
              <a:schemeClr val="hlink">
                <a:alpha val="50000"/>
              </a:schemeClr>
            </a:outerShdw>
          </a:effectLst>
        </p:spPr>
        <p:txBody>
          <a:bodyPr/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652963"/>
            <a:ext cx="7723187" cy="360362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5637213" y="1194011"/>
            <a:ext cx="1992333" cy="369888"/>
            <a:chOff x="5580063" y="1066800"/>
            <a:chExt cx="1992333" cy="369888"/>
          </a:xfrm>
        </p:grpSpPr>
        <p:sp>
          <p:nvSpPr>
            <p:cNvPr id="12" name="navigation1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580063" y="1076325"/>
              <a:ext cx="360362" cy="360363"/>
            </a:xfrm>
            <a:prstGeom prst="ellipse">
              <a:avLst/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3" name="navigation2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892800" y="1066800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4" name="navigation3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205538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5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518275" y="1076325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6" name="navigation5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7212034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6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navigation6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859606" y="1073152"/>
              <a:ext cx="360363" cy="360363"/>
            </a:xfrm>
            <a:prstGeom prst="ellipse">
              <a:avLst/>
            </a:prstGeom>
            <a:solidFill>
              <a:schemeClr val="bg1"/>
            </a:solidFill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hlink"/>
                  </a:solidFill>
                </a:rPr>
                <a:t>5</a:t>
              </a:r>
              <a:endParaRPr lang="ru-RU" sz="2400" b="1" dirty="0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  <p:transition>
    <p:split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B0E0F2-DEBE-4131-B760-817C04D4D3E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4F25FE-31FB-4D95-9159-CD3AC039AFF6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7A1448-9BFF-47DA-8117-5F6FC7229A7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2A49DA-44CA-4C61-B0FF-70A4E02E6CF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F5DFF0-4B22-4E6A-B7D6-1D899529252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BED01D-0AEA-4AC6-B83E-548AE44D8AB8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FEDB50-DC7D-4CE8-8464-39F735679AE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18D208-1704-45CE-A871-CEA3A08E0BA7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ACE38C-DDE3-48E5-A640-BB050C5DBBD4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EB209F-DB5C-49FC-8C17-3740E26DB78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22056C2-A88F-404C-89B7-5C34345050DC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avigation8" descr="ujkm,">
            <a:hlinkClick r:id="" action="ppaction://noaction"/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013" y="511175"/>
            <a:ext cx="1392237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>
            <a:hlinkClick r:id="rId4"/>
          </p:cNvPr>
          <p:cNvSpPr txBox="1">
            <a:spLocks noChangeArrowheads="1"/>
          </p:cNvSpPr>
          <p:nvPr userDrawn="1"/>
        </p:nvSpPr>
        <p:spPr bwMode="auto">
          <a:xfrm>
            <a:off x="612775" y="5554663"/>
            <a:ext cx="13906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400" b="1" dirty="0">
                <a:solidFill>
                  <a:schemeClr val="hlink"/>
                </a:solidFill>
              </a:rPr>
              <a:t>www.rosatom.ru</a:t>
            </a:r>
            <a:endParaRPr lang="ru-RU" sz="1400" b="1" dirty="0">
              <a:solidFill>
                <a:schemeClr val="hlink"/>
              </a:solidFill>
            </a:endParaRPr>
          </a:p>
        </p:txBody>
      </p:sp>
      <p:grpSp>
        <p:nvGrpSpPr>
          <p:cNvPr id="14" name="Группа 13"/>
          <p:cNvGrpSpPr/>
          <p:nvPr userDrawn="1"/>
        </p:nvGrpSpPr>
        <p:grpSpPr>
          <a:xfrm>
            <a:off x="5618163" y="1198789"/>
            <a:ext cx="1924050" cy="360363"/>
            <a:chOff x="5580063" y="1076325"/>
            <a:chExt cx="1924050" cy="360363"/>
          </a:xfrm>
        </p:grpSpPr>
        <p:sp>
          <p:nvSpPr>
            <p:cNvPr id="6" name="navigation1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580063" y="1076325"/>
              <a:ext cx="360362" cy="360363"/>
            </a:xfrm>
            <a:prstGeom prst="ellipse">
              <a:avLst/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7" name="navigation2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5892800" y="1076325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8" name="navigation3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205538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9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518275" y="1076325"/>
              <a:ext cx="360363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0" name="navigation5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831013" y="1076325"/>
              <a:ext cx="360362" cy="360363"/>
            </a:xfrm>
            <a:prstGeom prst="ellipse">
              <a:avLst/>
            </a:prstGeom>
            <a:noFill/>
            <a:ln w="28575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1" name="navigation6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7143750" y="1076325"/>
              <a:ext cx="360363" cy="360363"/>
            </a:xfrm>
            <a:prstGeom prst="ellipse">
              <a:avLst/>
            </a:prstGeom>
            <a:solidFill>
              <a:schemeClr val="bg1"/>
            </a:solidFill>
            <a:ln w="28575" algn="ctr">
              <a:noFill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hlink"/>
                  </a:solidFill>
                </a:rPr>
                <a:t>6</a:t>
              </a:r>
            </a:p>
          </p:txBody>
        </p:sp>
      </p:grp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455863"/>
            <a:ext cx="7723187" cy="2139950"/>
          </a:xfrm>
          <a:effectLst>
            <a:outerShdw dist="17961" dir="2700000" algn="ctr" rotWithShape="0">
              <a:schemeClr val="hlink">
                <a:alpha val="50000"/>
              </a:schemeClr>
            </a:outerShdw>
          </a:effectLst>
        </p:spPr>
        <p:txBody>
          <a:bodyPr/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652963"/>
            <a:ext cx="7723187" cy="360362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2C6A24-F428-47B5-8CD5-F95B8372AD94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B0E0F2-DEBE-4131-B760-817C04D4D3E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7A1448-9BFF-47DA-8117-5F6FC7229A7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2A49DA-44CA-4C61-B0FF-70A4E02E6CF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F5DFF0-4B22-4E6A-B7D6-1D899529252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BED01D-0AEA-4AC6-B83E-548AE44D8AB8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FEDB50-DC7D-4CE8-8464-39F735679AE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18D208-1704-45CE-A871-CEA3A08E0BA7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ACE38C-DDE3-48E5-A640-BB050C5DBBD4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EB209F-DB5C-49FC-8C17-3740E26DB78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0" y="0"/>
            <a:ext cx="2105025" cy="6273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167437" cy="6273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22056C2-A88F-404C-89B7-5C34345050DC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45C353-A132-4C4E-A23F-5E008E9AB163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5" y="2181225"/>
            <a:ext cx="8280400" cy="1031875"/>
          </a:xfrm>
          <a:ln/>
        </p:spPr>
        <p:txBody>
          <a:bodyPr/>
          <a:lstStyle>
            <a:lvl1pPr>
              <a:lnSpc>
                <a:spcPct val="130000"/>
              </a:lnSpc>
              <a:defRPr sz="1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775" y="3284538"/>
            <a:ext cx="3743325" cy="649287"/>
          </a:xfrm>
          <a:ln/>
        </p:spPr>
        <p:txBody>
          <a:bodyPr anchor="ctr"/>
          <a:lstStyle>
            <a:lvl1pPr marL="0" indent="0">
              <a:buFontTx/>
              <a:buNone/>
              <a:defRPr sz="1400" b="1">
                <a:solidFill>
                  <a:schemeClr val="bg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pic>
        <p:nvPicPr>
          <p:cNvPr id="3076" name="navigation8" descr="ujkm,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" y="293688"/>
            <a:ext cx="1674813" cy="14811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48900315"/>
      </p:ext>
    </p:extLst>
  </p:cSld>
  <p:clrMapOvr>
    <a:masterClrMapping/>
  </p:clrMapOvr>
  <p:transition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58511F-4FF0-4561-891C-7BBC67922174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756215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E8DE3E-B843-40C0-893B-3A35DA17BFEB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080876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4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BC6261-8784-4175-B0D1-639E4FB629CB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119944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C7A086-8207-4EB0-B7D7-B01A4510EC13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698217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D41163F-0EDC-4F72-A93E-A2C935F8D5D2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540704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4F25FE-31FB-4D95-9159-CD3AC039AFF6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908343"/>
      </p:ext>
    </p:extLst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2C6A24-F428-47B5-8CD5-F95B8372AD94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988750"/>
      </p:ext>
    </p:extLst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45C353-A132-4C4E-A23F-5E008E9AB163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095424"/>
      </p:ext>
    </p:extLst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F4C144-FA45-4983-B864-46D2F3CCFECD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73768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slideLayout" Target="../slideLayouts/slideLayout1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0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Relationship Id="rId14" Type="http://schemas.openxmlformats.org/officeDocument/2006/relationships/image" Target="../media/image1.jpe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image" Target="../media/image2.pn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13" Type="http://schemas.openxmlformats.org/officeDocument/2006/relationships/slideLayout" Target="../slideLayouts/slideLayout136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slideLayout" Target="../slideLayouts/slideLayout135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2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Relationship Id="rId1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4.xml"/><Relationship Id="rId13" Type="http://schemas.openxmlformats.org/officeDocument/2006/relationships/slideLayout" Target="../slideLayouts/slideLayout149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139.xml"/><Relationship Id="rId7" Type="http://schemas.openxmlformats.org/officeDocument/2006/relationships/slideLayout" Target="../slideLayouts/slideLayout143.xml"/><Relationship Id="rId12" Type="http://schemas.openxmlformats.org/officeDocument/2006/relationships/slideLayout" Target="../slideLayouts/slideLayout148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38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1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5.xml"/><Relationship Id="rId1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2.xml"/><Relationship Id="rId7" Type="http://schemas.openxmlformats.org/officeDocument/2006/relationships/slideLayout" Target="../slideLayouts/slideLayout156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1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50.xml"/><Relationship Id="rId6" Type="http://schemas.openxmlformats.org/officeDocument/2006/relationships/slideLayout" Target="../slideLayouts/slideLayout155.xml"/><Relationship Id="rId11" Type="http://schemas.openxmlformats.org/officeDocument/2006/relationships/slideLayout" Target="../slideLayouts/slideLayout160.xml"/><Relationship Id="rId5" Type="http://schemas.openxmlformats.org/officeDocument/2006/relationships/slideLayout" Target="../slideLayouts/slideLayout15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59.xml"/><Relationship Id="rId4" Type="http://schemas.openxmlformats.org/officeDocument/2006/relationships/slideLayout" Target="../slideLayouts/slideLayout153.xml"/><Relationship Id="rId9" Type="http://schemas.openxmlformats.org/officeDocument/2006/relationships/slideLayout" Target="../slideLayouts/slideLayout158.xml"/><Relationship Id="rId14" Type="http://schemas.openxmlformats.org/officeDocument/2006/relationships/image" Target="../media/image2.png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8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3.xml"/><Relationship Id="rId7" Type="http://schemas.openxmlformats.org/officeDocument/2006/relationships/slideLayout" Target="../slideLayouts/slideLayout167.xml"/><Relationship Id="rId12" Type="http://schemas.openxmlformats.org/officeDocument/2006/relationships/slideLayout" Target="../slideLayouts/slideLayout17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6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61.xml"/><Relationship Id="rId6" Type="http://schemas.openxmlformats.org/officeDocument/2006/relationships/slideLayout" Target="../slideLayouts/slideLayout166.xml"/><Relationship Id="rId11" Type="http://schemas.openxmlformats.org/officeDocument/2006/relationships/slideLayout" Target="../slideLayouts/slideLayout171.xml"/><Relationship Id="rId5" Type="http://schemas.openxmlformats.org/officeDocument/2006/relationships/slideLayout" Target="../slideLayouts/slideLayout16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70.xml"/><Relationship Id="rId4" Type="http://schemas.openxmlformats.org/officeDocument/2006/relationships/slideLayout" Target="../slideLayouts/slideLayout164.xml"/><Relationship Id="rId9" Type="http://schemas.openxmlformats.org/officeDocument/2006/relationships/slideLayout" Target="../slideLayouts/slideLayout169.xml"/><Relationship Id="rId14" Type="http://schemas.openxmlformats.org/officeDocument/2006/relationships/image" Target="../media/image1.jpeg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75.xml"/><Relationship Id="rId7" Type="http://schemas.openxmlformats.org/officeDocument/2006/relationships/slideLayout" Target="../slideLayouts/slideLayout179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7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73.xml"/><Relationship Id="rId6" Type="http://schemas.openxmlformats.org/officeDocument/2006/relationships/slideLayout" Target="../slideLayouts/slideLayout178.xml"/><Relationship Id="rId11" Type="http://schemas.openxmlformats.org/officeDocument/2006/relationships/slideLayout" Target="../slideLayouts/slideLayout183.xml"/><Relationship Id="rId5" Type="http://schemas.openxmlformats.org/officeDocument/2006/relationships/slideLayout" Target="../slideLayouts/slideLayout17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82.xml"/><Relationship Id="rId4" Type="http://schemas.openxmlformats.org/officeDocument/2006/relationships/slideLayout" Target="../slideLayouts/slideLayout176.xml"/><Relationship Id="rId9" Type="http://schemas.openxmlformats.org/officeDocument/2006/relationships/slideLayout" Target="../slideLayouts/slideLayout181.xml"/><Relationship Id="rId14" Type="http://schemas.openxmlformats.org/officeDocument/2006/relationships/image" Target="../media/image2.png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86.xml"/><Relationship Id="rId7" Type="http://schemas.openxmlformats.org/officeDocument/2006/relationships/slideLayout" Target="../slideLayouts/slideLayout190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85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84.xml"/><Relationship Id="rId6" Type="http://schemas.openxmlformats.org/officeDocument/2006/relationships/slideLayout" Target="../slideLayouts/slideLayout189.xml"/><Relationship Id="rId11" Type="http://schemas.openxmlformats.org/officeDocument/2006/relationships/slideLayout" Target="../slideLayouts/slideLayout194.xml"/><Relationship Id="rId5" Type="http://schemas.openxmlformats.org/officeDocument/2006/relationships/slideLayout" Target="../slideLayouts/slideLayout18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93.xml"/><Relationship Id="rId4" Type="http://schemas.openxmlformats.org/officeDocument/2006/relationships/slideLayout" Target="../slideLayouts/slideLayout187.xml"/><Relationship Id="rId9" Type="http://schemas.openxmlformats.org/officeDocument/2006/relationships/slideLayout" Target="../slideLayouts/slideLayout192.xml"/><Relationship Id="rId14" Type="http://schemas.openxmlformats.org/officeDocument/2006/relationships/image" Target="../media/image2.png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theme" Target="../theme/theme18.xml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196.xml"/><Relationship Id="rId1" Type="http://schemas.openxmlformats.org/officeDocument/2006/relationships/slideLayout" Target="../slideLayouts/slideLayout195.x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4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199.xml"/><Relationship Id="rId7" Type="http://schemas.openxmlformats.org/officeDocument/2006/relationships/slideLayout" Target="../slideLayouts/slideLayout203.xml"/><Relationship Id="rId12" Type="http://schemas.openxmlformats.org/officeDocument/2006/relationships/slideLayout" Target="../slideLayouts/slideLayout208.xml"/><Relationship Id="rId2" Type="http://schemas.openxmlformats.org/officeDocument/2006/relationships/slideLayout" Target="../slideLayouts/slideLayout198.xml"/><Relationship Id="rId1" Type="http://schemas.openxmlformats.org/officeDocument/2006/relationships/slideLayout" Target="../slideLayouts/slideLayout197.xml"/><Relationship Id="rId6" Type="http://schemas.openxmlformats.org/officeDocument/2006/relationships/slideLayout" Target="../slideLayouts/slideLayout202.xml"/><Relationship Id="rId11" Type="http://schemas.openxmlformats.org/officeDocument/2006/relationships/slideLayout" Target="../slideLayouts/slideLayout207.xml"/><Relationship Id="rId5" Type="http://schemas.openxmlformats.org/officeDocument/2006/relationships/slideLayout" Target="../slideLayouts/slideLayout201.xml"/><Relationship Id="rId10" Type="http://schemas.openxmlformats.org/officeDocument/2006/relationships/slideLayout" Target="../slideLayouts/slideLayout206.xml"/><Relationship Id="rId4" Type="http://schemas.openxmlformats.org/officeDocument/2006/relationships/slideLayout" Target="../slideLayouts/slideLayout200.xml"/><Relationship Id="rId9" Type="http://schemas.openxmlformats.org/officeDocument/2006/relationships/slideLayout" Target="../slideLayouts/slideLayout20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+mn-cs"/>
              </a:defRPr>
            </a:lvl1pPr>
          </a:lstStyle>
          <a:p>
            <a:fld id="{39C25FF4-21E9-41B0-81DE-DEE261383BF1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2053" name="navigation8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80975" indent="-180975" algn="l" rtl="0" fontAlgn="base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fontAlgn="base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  <a:cs typeface="+mn-cs"/>
        </a:defRPr>
      </a:lvl2pPr>
      <a:lvl3pPr marL="1162050" indent="-268288" algn="l" rtl="0" fontAlgn="base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+mn-cs"/>
              </a:defRPr>
            </a:lvl1pPr>
          </a:lstStyle>
          <a:p>
            <a:fld id="{39C25FF4-21E9-41B0-81DE-DEE261383BF1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2053" name="navigation8" descr="ujkm,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923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960" r:id="rId12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80975" indent="-180975" algn="l" rtl="0" fontAlgn="base">
        <a:lnSpc>
          <a:spcPct val="110000"/>
        </a:lnSpc>
        <a:spcBef>
          <a:spcPct val="40000"/>
        </a:spcBef>
        <a:spcAft>
          <a:spcPct val="20000"/>
        </a:spcAft>
        <a:buBlip>
          <a:blip r:embed="rId16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fontAlgn="base">
        <a:lnSpc>
          <a:spcPct val="110000"/>
        </a:lnSpc>
        <a:spcBef>
          <a:spcPct val="0"/>
        </a:spcBef>
        <a:spcAft>
          <a:spcPct val="20000"/>
        </a:spcAft>
        <a:buBlip>
          <a:blip r:embed="rId17"/>
        </a:buBlip>
        <a:defRPr sz="1400">
          <a:solidFill>
            <a:schemeClr val="tx1"/>
          </a:solidFill>
          <a:latin typeface="+mn-lt"/>
          <a:cs typeface="+mn-cs"/>
        </a:defRPr>
      </a:lvl2pPr>
      <a:lvl3pPr marL="1162050" indent="-268288" algn="l" rtl="0" fontAlgn="base">
        <a:spcBef>
          <a:spcPct val="0"/>
        </a:spcBef>
        <a:spcAft>
          <a:spcPct val="30000"/>
        </a:spcAft>
        <a:buBlip>
          <a:blip r:embed="rId17"/>
        </a:buBlip>
        <a:defRPr sz="22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7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+mn-cs"/>
              </a:defRPr>
            </a:lvl1pPr>
          </a:lstStyle>
          <a:p>
            <a:pPr>
              <a:defRPr/>
            </a:pPr>
            <a:fld id="{0A2E7403-A31C-4612-ADD8-582B85A3F13B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4" y="1125538"/>
            <a:ext cx="8424862" cy="514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pic>
        <p:nvPicPr>
          <p:cNvPr id="4112" name="Picture 16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41" name="Rectangle 1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163764" y="6469065"/>
            <a:ext cx="179387" cy="1793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endParaRPr lang="ru-RU" sz="1200" b="1" dirty="0">
              <a:solidFill>
                <a:srgbClr val="4141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15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eaLnBrk="0" fontAlgn="base" hangingPunct="0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  <a:cs typeface="+mn-cs"/>
        </a:defRPr>
      </a:lvl2pPr>
      <a:lvl3pPr marL="1162050" indent="-268288" algn="l" rtl="0" eaLnBrk="0" fontAlgn="base" hangingPunct="0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  <a:cs typeface="+mn-cs"/>
        </a:defRPr>
      </a:lvl3pPr>
      <a:lvl4pPr marL="16652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2200" b="1">
                <a:solidFill>
                  <a:srgbClr val="003274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531B5C-6534-4308-BBE4-BDA73A2632A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257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257029" name="navigation8" descr="ujkm,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086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  <p:sldLayoutId id="2147483820" r:id="rId13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ct val="40000"/>
        </a:spcBef>
        <a:spcAft>
          <a:spcPct val="20000"/>
        </a:spcAft>
        <a:buBlip>
          <a:blip r:embed="rId17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eaLnBrk="0" fontAlgn="base" hangingPunct="0">
        <a:lnSpc>
          <a:spcPct val="110000"/>
        </a:lnSpc>
        <a:spcBef>
          <a:spcPct val="0"/>
        </a:spcBef>
        <a:spcAft>
          <a:spcPct val="20000"/>
        </a:spcAft>
        <a:buBlip>
          <a:blip r:embed="rId18"/>
        </a:buBlip>
        <a:defRPr sz="1400">
          <a:solidFill>
            <a:schemeClr val="tx1"/>
          </a:solidFill>
          <a:latin typeface="+mn-lt"/>
          <a:cs typeface="+mn-cs"/>
        </a:defRPr>
      </a:lvl2pPr>
      <a:lvl3pPr marL="1162050" indent="-268288" algn="l" rtl="0" eaLnBrk="0" fontAlgn="base" hangingPunct="0">
        <a:spcBef>
          <a:spcPct val="0"/>
        </a:spcBef>
        <a:spcAft>
          <a:spcPct val="30000"/>
        </a:spcAft>
        <a:buBlip>
          <a:blip r:embed="rId18"/>
        </a:buBlip>
        <a:defRPr sz="2200">
          <a:solidFill>
            <a:schemeClr val="tx1"/>
          </a:solidFill>
          <a:latin typeface="+mn-lt"/>
          <a:cs typeface="+mn-cs"/>
        </a:defRPr>
      </a:lvl3pPr>
      <a:lvl4pPr marL="16652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+mn-cs"/>
              </a:defRPr>
            </a:lvl1pPr>
          </a:lstStyle>
          <a:p>
            <a:fld id="{39C25FF4-21E9-41B0-81DE-DEE261383BF1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2053" name="navigation8" descr="ujkm,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795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961" r:id="rId12"/>
    <p:sldLayoutId id="2147483969" r:id="rId13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80975" indent="-180975" algn="l" rtl="0" fontAlgn="base">
        <a:lnSpc>
          <a:spcPct val="110000"/>
        </a:lnSpc>
        <a:spcBef>
          <a:spcPct val="40000"/>
        </a:spcBef>
        <a:spcAft>
          <a:spcPct val="20000"/>
        </a:spcAft>
        <a:buBlip>
          <a:blip r:embed="rId17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fontAlgn="base">
        <a:lnSpc>
          <a:spcPct val="110000"/>
        </a:lnSpc>
        <a:spcBef>
          <a:spcPct val="0"/>
        </a:spcBef>
        <a:spcAft>
          <a:spcPct val="20000"/>
        </a:spcAft>
        <a:buBlip>
          <a:blip r:embed="rId18"/>
        </a:buBlip>
        <a:defRPr sz="1400">
          <a:solidFill>
            <a:schemeClr val="tx1"/>
          </a:solidFill>
          <a:latin typeface="+mn-lt"/>
          <a:cs typeface="+mn-cs"/>
        </a:defRPr>
      </a:lvl2pPr>
      <a:lvl3pPr marL="1162050" indent="-268288" algn="l" rtl="0" fontAlgn="base">
        <a:spcBef>
          <a:spcPct val="0"/>
        </a:spcBef>
        <a:spcAft>
          <a:spcPct val="30000"/>
        </a:spcAft>
        <a:buBlip>
          <a:blip r:embed="rId18"/>
        </a:buBlip>
        <a:defRPr sz="22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rgbClr val="003274"/>
                </a:solidFill>
                <a:cs typeface="+mn-cs"/>
              </a:defRPr>
            </a:lvl1pPr>
          </a:lstStyle>
          <a:p>
            <a:pPr>
              <a:defRPr/>
            </a:pPr>
            <a:fld id="{7FBFBA33-169F-44A9-A5DF-A0C25D734F8D}" type="slidenum">
              <a:rPr lang="ru-RU">
                <a:latin typeface="Arial"/>
              </a:rPr>
              <a:pPr>
                <a:defRPr/>
              </a:pPr>
              <a:t>‹#›</a:t>
            </a:fld>
            <a:endParaRPr lang="ru-RU" dirty="0">
              <a:latin typeface="Arial"/>
            </a:endParaRP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203781" name="navigation8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0695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eaLnBrk="0" fontAlgn="base" hangingPunct="0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  <a:cs typeface="+mn-cs"/>
        </a:defRPr>
      </a:lvl2pPr>
      <a:lvl3pPr marL="1162050" indent="-268288" algn="l" rtl="0" eaLnBrk="0" fontAlgn="base" hangingPunct="0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  <a:cs typeface="+mn-cs"/>
        </a:defRPr>
      </a:lvl3pPr>
      <a:lvl4pPr marL="16652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2200" b="1">
                <a:solidFill>
                  <a:schemeClr val="hlin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5F48F7-F5BB-47E4-824F-28845CE8C8E2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1029" name="navigation8" descr="ujkm,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9064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ct val="40000"/>
        </a:spcBef>
        <a:spcAft>
          <a:spcPct val="20000"/>
        </a:spcAft>
        <a:buBlip>
          <a:blip r:embed="rId16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eaLnBrk="0" fontAlgn="base" hangingPunct="0">
        <a:lnSpc>
          <a:spcPct val="110000"/>
        </a:lnSpc>
        <a:spcBef>
          <a:spcPct val="0"/>
        </a:spcBef>
        <a:spcAft>
          <a:spcPct val="20000"/>
        </a:spcAft>
        <a:buBlip>
          <a:blip r:embed="rId17"/>
        </a:buBlip>
        <a:defRPr sz="1400">
          <a:solidFill>
            <a:schemeClr val="tx1"/>
          </a:solidFill>
          <a:latin typeface="+mn-lt"/>
          <a:cs typeface="+mn-cs"/>
        </a:defRPr>
      </a:lvl2pPr>
      <a:lvl3pPr marL="1162050" indent="-268288" algn="l" rtl="0" eaLnBrk="0" fontAlgn="base" hangingPunct="0">
        <a:spcBef>
          <a:spcPct val="0"/>
        </a:spcBef>
        <a:spcAft>
          <a:spcPct val="30000"/>
        </a:spcAft>
        <a:buBlip>
          <a:blip r:embed="rId17"/>
        </a:buBlip>
        <a:defRPr sz="2200">
          <a:solidFill>
            <a:schemeClr val="tx1"/>
          </a:solidFill>
          <a:latin typeface="+mn-lt"/>
          <a:cs typeface="+mn-cs"/>
        </a:defRPr>
      </a:lvl3pPr>
      <a:lvl4pPr marL="16652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7" y="6448479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fld id="{39C25FF4-21E9-41B0-81DE-DEE261383BF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14341" name="navigation8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4" y="106363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42845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eaLnBrk="0" fontAlgn="base" hangingPunct="0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  <a:cs typeface="+mn-cs"/>
        </a:defRPr>
      </a:lvl2pPr>
      <a:lvl3pPr marL="1162050" indent="-268288" algn="l" rtl="0" eaLnBrk="0" fontAlgn="base" hangingPunct="0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  <a:cs typeface="+mn-cs"/>
        </a:defRPr>
      </a:lvl3pPr>
      <a:lvl4pPr marL="16652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7" y="6448499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fld id="{39C25FF4-21E9-41B0-81DE-DEE261383BF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14341" name="navigation8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4" y="106363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727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eaLnBrk="0" fontAlgn="base" hangingPunct="0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  <a:cs typeface="+mn-cs"/>
        </a:defRPr>
      </a:lvl2pPr>
      <a:lvl3pPr marL="1162050" indent="-268288" algn="l" rtl="0" eaLnBrk="0" fontAlgn="base" hangingPunct="0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  <a:cs typeface="+mn-cs"/>
        </a:defRPr>
      </a:lvl3pPr>
      <a:lvl4pPr marL="16652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068636541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7980990" y="1980009"/>
            <a:ext cx="2183476" cy="94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206" eaLnBrk="1" hangingPunct="1">
              <a:defRPr/>
            </a:pPr>
            <a:r>
              <a:rPr lang="en-US" sz="600" dirty="0">
                <a:solidFill>
                  <a:srgbClr val="000000"/>
                </a:solidFill>
              </a:rPr>
              <a:t>Last Modified 12.30.2014 4:54 PM Russia TZ 2 Standard Time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8112653" y="4197989"/>
            <a:ext cx="1920150" cy="94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206" eaLnBrk="1" hangingPunct="1">
              <a:defRPr/>
            </a:pPr>
            <a:r>
              <a:rPr lang="en-US" sz="600" dirty="0">
                <a:solidFill>
                  <a:srgbClr val="000000"/>
                </a:solidFill>
              </a:rPr>
              <a:t>Printed 12.5.2014 2:43 AM Russia TZ 2 Standard Time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8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56996" y="337153"/>
            <a:ext cx="681728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56996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206"/>
            <a:r>
              <a:rPr lang="ru-RU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21491" y="946660"/>
            <a:ext cx="8794113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/>
          <p:cNvSpPr txBox="1">
            <a:spLocks noChangeArrowheads="1"/>
          </p:cNvSpPr>
          <p:nvPr/>
        </p:nvSpPr>
        <p:spPr bwMode="auto">
          <a:xfrm>
            <a:off x="121489" y="6265770"/>
            <a:ext cx="8722840" cy="15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000" dirty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4" name="McK 5. Source" hidden="1"/>
          <p:cNvSpPr>
            <a:spLocks noChangeArrowheads="1"/>
          </p:cNvSpPr>
          <p:nvPr/>
        </p:nvSpPr>
        <p:spPr bwMode="auto">
          <a:xfrm>
            <a:off x="121488" y="6578595"/>
            <a:ext cx="7002570" cy="15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pPr marL="621778" indent="-621778" defTabSz="913235">
              <a:tabLst>
                <a:tab pos="625015" algn="l"/>
              </a:tabLst>
            </a:pPr>
            <a:r>
              <a:rPr lang="ru-RU" sz="1000" dirty="0">
                <a:solidFill>
                  <a:srgbClr val="000000"/>
                </a:solidFill>
                <a:latin typeface="Arial"/>
              </a:rPr>
              <a:t>ИСТОЧНИК: источник</a:t>
            </a: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8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206"/>
              <a:r>
                <a:rPr lang="ru-RU" sz="1600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914206"/>
              <a:r>
                <a:rPr lang="ru-RU" sz="1600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121488" y="6454684"/>
            <a:ext cx="8891762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lIns="93266" tIns="93266" rIns="93266" bIns="93266" anchor="ctr"/>
          <a:lstStyle/>
          <a:p>
            <a:pPr defTabSz="914206">
              <a:defRPr/>
            </a:pPr>
            <a:endParaRPr lang="ru-RU" dirty="0">
              <a:solidFill>
                <a:srgbClr val="000000"/>
              </a:solidFill>
              <a:latin typeface="Arial"/>
              <a:cs typeface="Arial" charset="0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129182" y="902198"/>
            <a:ext cx="8885636" cy="0"/>
          </a:xfrm>
          <a:prstGeom prst="line">
            <a:avLst/>
          </a:prstGeom>
          <a:noFill/>
          <a:ln w="2857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lIns="93266" tIns="93266" rIns="93266" bIns="93266" anchor="ctr"/>
          <a:lstStyle/>
          <a:p>
            <a:pPr defTabSz="914206">
              <a:defRPr/>
            </a:pPr>
            <a:endParaRPr lang="ru-RU" dirty="0">
              <a:solidFill>
                <a:srgbClr val="000000"/>
              </a:solidFill>
              <a:latin typeface="Arial"/>
              <a:cs typeface="Arial" charset="0"/>
            </a:endParaRPr>
          </a:p>
        </p:txBody>
      </p:sp>
      <p:pic>
        <p:nvPicPr>
          <p:cNvPr id="18" name="navigation8" descr="ujkm,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78323" y="42452"/>
            <a:ext cx="905490" cy="801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182" y="119001"/>
            <a:ext cx="1022737" cy="734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228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</p:sldLayoutIdLst>
  <p:hf sldNum="0" hdr="0" ftr="0" dt="0"/>
  <p:txStyles>
    <p:titleStyle>
      <a:lvl1pPr algn="l" defTabSz="913235" rtl="0" eaLnBrk="1" fontAlgn="base" hangingPunct="1">
        <a:spcBef>
          <a:spcPct val="0"/>
        </a:spcBef>
        <a:spcAft>
          <a:spcPct val="0"/>
        </a:spcAft>
        <a:tabLst>
          <a:tab pos="364323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323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23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23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23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331" algn="l" defTabSz="91323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665" algn="l" defTabSz="91323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8999" algn="l" defTabSz="91323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332" algn="l" defTabSz="91323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235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7544" indent="-195925" algn="l" defTabSz="91323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66331" indent="-267170" algn="l" defTabSz="91323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26636" indent="-158683" algn="l" defTabSz="91323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64785" indent="-132776" algn="l" defTabSz="91323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64785" indent="-132776" algn="l" defTabSz="91323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64785" indent="-132776" algn="l" defTabSz="91323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64785" indent="-132776" algn="l" defTabSz="91323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64785" indent="-132776" algn="l" defTabSz="91323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6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31" algn="l" defTabSz="9326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665" algn="l" defTabSz="9326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8999" algn="l" defTabSz="9326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332" algn="l" defTabSz="9326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665" algn="l" defTabSz="9326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7996" algn="l" defTabSz="9326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329" algn="l" defTabSz="9326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663" algn="l" defTabSz="9326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697D5-9D7A-4F1D-87E5-2C916FF3A401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25FF4-21E9-41B0-81DE-DEE261383BF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6457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982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Arial" charset="0"/>
              </a:defRPr>
            </a:lvl1pPr>
          </a:lstStyle>
          <a:p>
            <a:fld id="{A663EA52-884A-401B-9C0B-BA7D6E6232EC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9221" name="navigation8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9pPr>
    </p:titleStyle>
    <p:bodyStyle>
      <a:lvl1pPr marL="180975" indent="-180975" algn="l" rtl="0" fontAlgn="base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fontAlgn="base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</a:defRPr>
      </a:lvl2pPr>
      <a:lvl3pPr marL="1162050" indent="-268288" algn="l" rtl="0" fontAlgn="base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Arial" charset="0"/>
              </a:defRPr>
            </a:lvl1pPr>
          </a:lstStyle>
          <a:p>
            <a:fld id="{98AFEC57-EB06-4D59-A7D0-215126966E20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27653" name="navigation8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</p:spPr>
      </p:pic>
      <p:grpSp>
        <p:nvGrpSpPr>
          <p:cNvPr id="11" name="Группа 10"/>
          <p:cNvGrpSpPr/>
          <p:nvPr/>
        </p:nvGrpSpPr>
        <p:grpSpPr>
          <a:xfrm>
            <a:off x="214282" y="6510359"/>
            <a:ext cx="1414473" cy="190478"/>
            <a:chOff x="458788" y="6467497"/>
            <a:chExt cx="1414473" cy="190478"/>
          </a:xfrm>
        </p:grpSpPr>
        <p:sp>
          <p:nvSpPr>
            <p:cNvPr id="12" name="navigation1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58788" y="6478588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ru-RU" sz="1200" b="1" dirty="0">
                  <a:cs typeface="Arial" charset="0"/>
                </a:rPr>
                <a:t>1</a:t>
              </a:r>
            </a:p>
          </p:txBody>
        </p:sp>
        <p:sp>
          <p:nvSpPr>
            <p:cNvPr id="13" name="navigation2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674688" y="6469063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200" b="1" dirty="0">
                  <a:solidFill>
                    <a:schemeClr val="tx1"/>
                  </a:solidFill>
                  <a:cs typeface="Arial" charset="0"/>
                </a:rPr>
                <a:t>2</a:t>
              </a:r>
              <a:endParaRPr lang="ru-RU" sz="12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4" name="navigation3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1693874" y="6467497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sz="1200" b="1" dirty="0">
                  <a:cs typeface="Arial" charset="0"/>
                </a:rPr>
                <a:t>6</a:t>
              </a:r>
              <a:endParaRPr lang="ru-RU" sz="1200" b="1" dirty="0">
                <a:cs typeface="Arial" charset="0"/>
              </a:endParaRPr>
            </a:p>
          </p:txBody>
        </p:sp>
        <p:sp>
          <p:nvSpPr>
            <p:cNvPr id="15" name="navigation7"/>
            <p:cNvSpPr>
              <a:spLocks noChangeShapeType="1"/>
            </p:cNvSpPr>
            <p:nvPr/>
          </p:nvSpPr>
          <p:spPr bwMode="auto">
            <a:xfrm>
              <a:off x="631825" y="6469063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6" name="navigation6"/>
            <p:cNvSpPr>
              <a:spLocks noChangeShapeType="1"/>
            </p:cNvSpPr>
            <p:nvPr/>
          </p:nvSpPr>
          <p:spPr bwMode="auto">
            <a:xfrm>
              <a:off x="895350" y="6469063"/>
              <a:ext cx="1588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7" name="navigation7"/>
            <p:cNvSpPr>
              <a:spLocks noChangeShapeType="1"/>
            </p:cNvSpPr>
            <p:nvPr userDrawn="1"/>
          </p:nvSpPr>
          <p:spPr bwMode="auto">
            <a:xfrm>
              <a:off x="1149328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8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1182688" y="6469063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1200" b="1" dirty="0"/>
                <a:t>4</a:t>
              </a:r>
            </a:p>
          </p:txBody>
        </p:sp>
        <p:sp>
          <p:nvSpPr>
            <p:cNvPr id="19" name="Rectangle 13"/>
            <p:cNvSpPr>
              <a:spLocks noChangeArrowheads="1"/>
            </p:cNvSpPr>
            <p:nvPr userDrawn="1"/>
          </p:nvSpPr>
          <p:spPr bwMode="auto">
            <a:xfrm>
              <a:off x="935041" y="6473826"/>
              <a:ext cx="179387" cy="179387"/>
            </a:xfrm>
            <a:prstGeom prst="rect">
              <a:avLst/>
            </a:prstGeom>
            <a:solidFill>
              <a:schemeClr val="hlink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</a:rPr>
                <a:t>3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navigation7"/>
            <p:cNvSpPr>
              <a:spLocks noChangeShapeType="1"/>
            </p:cNvSpPr>
            <p:nvPr userDrawn="1"/>
          </p:nvSpPr>
          <p:spPr bwMode="auto">
            <a:xfrm>
              <a:off x="1652547" y="6468858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1" name="navigation7"/>
            <p:cNvSpPr>
              <a:spLocks noChangeShapeType="1"/>
            </p:cNvSpPr>
            <p:nvPr userDrawn="1"/>
          </p:nvSpPr>
          <p:spPr bwMode="auto">
            <a:xfrm>
              <a:off x="1395390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2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1438275" y="6478588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/>
                <a:t>5</a:t>
              </a:r>
              <a:endParaRPr lang="ru-RU" sz="1200" b="1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9pPr>
    </p:titleStyle>
    <p:bodyStyle>
      <a:lvl1pPr marL="180975" indent="-180975" algn="l" rtl="0" fontAlgn="base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fontAlgn="base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</a:defRPr>
      </a:lvl2pPr>
      <a:lvl3pPr marL="1162050" indent="-268288" algn="l" rtl="0" fontAlgn="base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+mn-cs"/>
              </a:defRPr>
            </a:lvl1pPr>
          </a:lstStyle>
          <a:p>
            <a:fld id="{20224EE2-69FB-42C8-8E3C-9785D9F190B6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pic>
        <p:nvPicPr>
          <p:cNvPr id="31754" name="navigation6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</p:spPr>
      </p:pic>
      <p:grpSp>
        <p:nvGrpSpPr>
          <p:cNvPr id="11" name="Группа 10"/>
          <p:cNvGrpSpPr/>
          <p:nvPr/>
        </p:nvGrpSpPr>
        <p:grpSpPr>
          <a:xfrm>
            <a:off x="330154" y="6496071"/>
            <a:ext cx="1474814" cy="190478"/>
            <a:chOff x="396857" y="6467497"/>
            <a:chExt cx="1474814" cy="190478"/>
          </a:xfrm>
        </p:grpSpPr>
        <p:sp>
          <p:nvSpPr>
            <p:cNvPr id="12" name="navigation1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1692284" y="6467497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sz="1200" b="1" dirty="0">
                  <a:cs typeface="Arial" charset="0"/>
                </a:rPr>
                <a:t>6</a:t>
              </a:r>
              <a:endParaRPr lang="ru-RU" sz="1200" b="1" dirty="0">
                <a:cs typeface="Arial" charset="0"/>
              </a:endParaRPr>
            </a:p>
          </p:txBody>
        </p:sp>
        <p:sp>
          <p:nvSpPr>
            <p:cNvPr id="13" name="navigation2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674688" y="6469063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200" b="1" dirty="0">
                  <a:solidFill>
                    <a:schemeClr val="tx1"/>
                  </a:solidFill>
                  <a:cs typeface="Arial" charset="0"/>
                </a:rPr>
                <a:t>2</a:t>
              </a:r>
              <a:endParaRPr lang="ru-RU" sz="12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4" name="navigation3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928688" y="6469063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ru-RU" sz="1200" b="1" dirty="0">
                  <a:cs typeface="Arial" charset="0"/>
                </a:rPr>
                <a:t>3</a:t>
              </a:r>
            </a:p>
          </p:txBody>
        </p:sp>
        <p:sp>
          <p:nvSpPr>
            <p:cNvPr id="15" name="navigation7"/>
            <p:cNvSpPr>
              <a:spLocks noChangeShapeType="1"/>
            </p:cNvSpPr>
            <p:nvPr/>
          </p:nvSpPr>
          <p:spPr bwMode="auto">
            <a:xfrm>
              <a:off x="631825" y="6469063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6" name="navigation6"/>
            <p:cNvSpPr>
              <a:spLocks noChangeShapeType="1"/>
            </p:cNvSpPr>
            <p:nvPr/>
          </p:nvSpPr>
          <p:spPr bwMode="auto">
            <a:xfrm>
              <a:off x="895350" y="6469063"/>
              <a:ext cx="1588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7" name="navigation7"/>
            <p:cNvSpPr>
              <a:spLocks noChangeShapeType="1"/>
            </p:cNvSpPr>
            <p:nvPr userDrawn="1"/>
          </p:nvSpPr>
          <p:spPr bwMode="auto">
            <a:xfrm>
              <a:off x="1149328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8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1182688" y="6469063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1200" b="1" dirty="0"/>
                <a:t>4</a:t>
              </a:r>
            </a:p>
          </p:txBody>
        </p:sp>
        <p:sp>
          <p:nvSpPr>
            <p:cNvPr id="19" name="Rectangle 13"/>
            <p:cNvSpPr>
              <a:spLocks noChangeArrowheads="1"/>
            </p:cNvSpPr>
            <p:nvPr userDrawn="1"/>
          </p:nvSpPr>
          <p:spPr bwMode="auto">
            <a:xfrm>
              <a:off x="396857" y="6478588"/>
              <a:ext cx="179387" cy="179387"/>
            </a:xfrm>
            <a:prstGeom prst="rect">
              <a:avLst/>
            </a:prstGeom>
            <a:solidFill>
              <a:schemeClr val="hlink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</a:rPr>
                <a:t>1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navigation7"/>
            <p:cNvSpPr>
              <a:spLocks noChangeShapeType="1"/>
            </p:cNvSpPr>
            <p:nvPr userDrawn="1"/>
          </p:nvSpPr>
          <p:spPr bwMode="auto">
            <a:xfrm>
              <a:off x="1652547" y="6468858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1" name="navigation7"/>
            <p:cNvSpPr>
              <a:spLocks noChangeShapeType="1"/>
            </p:cNvSpPr>
            <p:nvPr userDrawn="1"/>
          </p:nvSpPr>
          <p:spPr bwMode="auto">
            <a:xfrm>
              <a:off x="1395390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2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1438275" y="6478588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/>
                <a:t>5</a:t>
              </a:r>
              <a:endParaRPr lang="ru-RU" sz="1200" b="1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80975" indent="-180975" algn="l" rtl="0" fontAlgn="base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fontAlgn="base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  <a:cs typeface="+mn-cs"/>
        </a:defRPr>
      </a:lvl2pPr>
      <a:lvl3pPr marL="1162050" indent="-268288" algn="l" rtl="0" fontAlgn="base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Arial" charset="0"/>
              </a:defRPr>
            </a:lvl1pPr>
          </a:lstStyle>
          <a:p>
            <a:fld id="{8AD15098-A811-4E07-946B-55DA15EE1276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33797" name="navigation8" descr="ujkm,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</p:spPr>
      </p:pic>
      <p:grpSp>
        <p:nvGrpSpPr>
          <p:cNvPr id="11" name="Группа 10"/>
          <p:cNvGrpSpPr/>
          <p:nvPr/>
        </p:nvGrpSpPr>
        <p:grpSpPr>
          <a:xfrm>
            <a:off x="253742" y="6510359"/>
            <a:ext cx="1492487" cy="190478"/>
            <a:chOff x="393472" y="6467497"/>
            <a:chExt cx="1492487" cy="190478"/>
          </a:xfrm>
        </p:grpSpPr>
        <p:sp>
          <p:nvSpPr>
            <p:cNvPr id="12" name="navigation1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393472" y="6478588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ru-RU" sz="1200" b="1" dirty="0">
                  <a:cs typeface="Arial" charset="0"/>
                </a:rPr>
                <a:t>1</a:t>
              </a:r>
            </a:p>
          </p:txBody>
        </p:sp>
        <p:sp>
          <p:nvSpPr>
            <p:cNvPr id="13" name="navigation2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1706572" y="6477022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b="1" dirty="0">
                  <a:solidFill>
                    <a:schemeClr val="tx1"/>
                  </a:solidFill>
                  <a:cs typeface="Arial" charset="0"/>
                </a:rPr>
                <a:t>6</a:t>
              </a:r>
              <a:endParaRPr lang="ru-RU" sz="12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4" name="navigation3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928688" y="6469063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ru-RU" sz="1200" b="1" dirty="0">
                  <a:cs typeface="Arial" charset="0"/>
                </a:rPr>
                <a:t>3</a:t>
              </a:r>
            </a:p>
          </p:txBody>
        </p:sp>
        <p:sp>
          <p:nvSpPr>
            <p:cNvPr id="15" name="navigation7"/>
            <p:cNvSpPr>
              <a:spLocks noChangeShapeType="1"/>
            </p:cNvSpPr>
            <p:nvPr/>
          </p:nvSpPr>
          <p:spPr bwMode="auto">
            <a:xfrm>
              <a:off x="631825" y="6469063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6" name="navigation6"/>
            <p:cNvSpPr>
              <a:spLocks noChangeShapeType="1"/>
            </p:cNvSpPr>
            <p:nvPr/>
          </p:nvSpPr>
          <p:spPr bwMode="auto">
            <a:xfrm>
              <a:off x="906236" y="6469063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7" name="navigation7"/>
            <p:cNvSpPr>
              <a:spLocks noChangeShapeType="1"/>
            </p:cNvSpPr>
            <p:nvPr userDrawn="1"/>
          </p:nvSpPr>
          <p:spPr bwMode="auto">
            <a:xfrm>
              <a:off x="1149328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8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1182688" y="6469063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1200" b="1" dirty="0"/>
                <a:t>4</a:t>
              </a:r>
            </a:p>
          </p:txBody>
        </p:sp>
        <p:sp>
          <p:nvSpPr>
            <p:cNvPr id="19" name="Rectangle 13"/>
            <p:cNvSpPr>
              <a:spLocks noChangeArrowheads="1"/>
            </p:cNvSpPr>
            <p:nvPr userDrawn="1"/>
          </p:nvSpPr>
          <p:spPr bwMode="auto">
            <a:xfrm>
              <a:off x="677865" y="6472258"/>
              <a:ext cx="179387" cy="179387"/>
            </a:xfrm>
            <a:prstGeom prst="rect">
              <a:avLst/>
            </a:prstGeom>
            <a:solidFill>
              <a:schemeClr val="hlink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</a:rPr>
                <a:t>2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navigation7"/>
            <p:cNvSpPr>
              <a:spLocks noChangeShapeType="1"/>
            </p:cNvSpPr>
            <p:nvPr userDrawn="1"/>
          </p:nvSpPr>
          <p:spPr bwMode="auto">
            <a:xfrm>
              <a:off x="1652547" y="6468858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1" name="navigation7"/>
            <p:cNvSpPr>
              <a:spLocks noChangeShapeType="1"/>
            </p:cNvSpPr>
            <p:nvPr userDrawn="1"/>
          </p:nvSpPr>
          <p:spPr bwMode="auto">
            <a:xfrm>
              <a:off x="1395390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2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1438275" y="6478588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/>
                <a:t>5</a:t>
              </a:r>
              <a:endParaRPr lang="ru-RU" sz="1200" b="1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58" r:id="rId12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9pPr>
    </p:titleStyle>
    <p:bodyStyle>
      <a:lvl1pPr marL="180975" indent="-180975" algn="l" rtl="0" fontAlgn="base">
        <a:lnSpc>
          <a:spcPct val="110000"/>
        </a:lnSpc>
        <a:spcBef>
          <a:spcPct val="40000"/>
        </a:spcBef>
        <a:spcAft>
          <a:spcPct val="20000"/>
        </a:spcAft>
        <a:buBlip>
          <a:blip r:embed="rId16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fontAlgn="base">
        <a:lnSpc>
          <a:spcPct val="110000"/>
        </a:lnSpc>
        <a:spcBef>
          <a:spcPct val="0"/>
        </a:spcBef>
        <a:spcAft>
          <a:spcPct val="20000"/>
        </a:spcAft>
        <a:buBlip>
          <a:blip r:embed="rId17"/>
        </a:buBlip>
        <a:defRPr sz="1400">
          <a:solidFill>
            <a:schemeClr val="tx1"/>
          </a:solidFill>
          <a:latin typeface="+mn-lt"/>
        </a:defRPr>
      </a:lvl2pPr>
      <a:lvl3pPr marL="1162050" indent="-268288" algn="l" rtl="0" fontAlgn="base">
        <a:spcBef>
          <a:spcPct val="0"/>
        </a:spcBef>
        <a:spcAft>
          <a:spcPct val="30000"/>
        </a:spcAft>
        <a:buBlip>
          <a:blip r:embed="rId17"/>
        </a:buBlip>
        <a:defRPr sz="2200">
          <a:solidFill>
            <a:schemeClr val="tx1"/>
          </a:solidFill>
          <a:latin typeface="+mn-lt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Arial" charset="0"/>
              </a:defRPr>
            </a:lvl1pPr>
          </a:lstStyle>
          <a:p>
            <a:fld id="{8AD15098-A811-4E07-946B-55DA15EE1276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33797" name="navigation8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</p:spPr>
      </p:pic>
      <p:grpSp>
        <p:nvGrpSpPr>
          <p:cNvPr id="13" name="Группа 12"/>
          <p:cNvGrpSpPr/>
          <p:nvPr/>
        </p:nvGrpSpPr>
        <p:grpSpPr>
          <a:xfrm>
            <a:off x="219044" y="6505595"/>
            <a:ext cx="1479559" cy="193676"/>
            <a:chOff x="382586" y="6467496"/>
            <a:chExt cx="1479559" cy="193676"/>
          </a:xfrm>
        </p:grpSpPr>
        <p:sp>
          <p:nvSpPr>
            <p:cNvPr id="14" name="navigation1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382586" y="6478588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ru-RU" sz="1200" b="1" dirty="0">
                  <a:cs typeface="Arial" charset="0"/>
                </a:rPr>
                <a:t>1</a:t>
              </a:r>
            </a:p>
          </p:txBody>
        </p:sp>
        <p:sp>
          <p:nvSpPr>
            <p:cNvPr id="15" name="navigation2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673101" y="6481785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b="1" dirty="0">
                  <a:solidFill>
                    <a:schemeClr val="tx1"/>
                  </a:solidFill>
                  <a:cs typeface="Arial" charset="0"/>
                </a:rPr>
                <a:t>2</a:t>
              </a:r>
              <a:endParaRPr lang="ru-RU" sz="12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6" name="navigation3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928688" y="6469063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ru-RU" sz="1200" b="1" dirty="0">
                  <a:cs typeface="Arial" charset="0"/>
                </a:rPr>
                <a:t>3</a:t>
              </a:r>
            </a:p>
          </p:txBody>
        </p:sp>
        <p:sp>
          <p:nvSpPr>
            <p:cNvPr id="17" name="navigation7"/>
            <p:cNvSpPr>
              <a:spLocks noChangeShapeType="1"/>
            </p:cNvSpPr>
            <p:nvPr/>
          </p:nvSpPr>
          <p:spPr bwMode="auto">
            <a:xfrm>
              <a:off x="631825" y="6469063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8" name="navigation6"/>
            <p:cNvSpPr>
              <a:spLocks noChangeShapeType="1"/>
            </p:cNvSpPr>
            <p:nvPr/>
          </p:nvSpPr>
          <p:spPr bwMode="auto">
            <a:xfrm>
              <a:off x="895350" y="6469063"/>
              <a:ext cx="1588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9" name="navigation7"/>
            <p:cNvSpPr>
              <a:spLocks noChangeShapeType="1"/>
            </p:cNvSpPr>
            <p:nvPr userDrawn="1"/>
          </p:nvSpPr>
          <p:spPr bwMode="auto">
            <a:xfrm>
              <a:off x="1127556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0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1682758" y="6481785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/>
                <a:t>6</a:t>
              </a:r>
              <a:endParaRPr lang="ru-RU" sz="1200" b="1" dirty="0"/>
            </a:p>
          </p:txBody>
        </p:sp>
        <p:sp>
          <p:nvSpPr>
            <p:cNvPr id="21" name="Rectangle 13"/>
            <p:cNvSpPr>
              <a:spLocks noChangeArrowheads="1"/>
            </p:cNvSpPr>
            <p:nvPr userDrawn="1"/>
          </p:nvSpPr>
          <p:spPr bwMode="auto">
            <a:xfrm>
              <a:off x="1173167" y="6467496"/>
              <a:ext cx="179387" cy="179387"/>
            </a:xfrm>
            <a:prstGeom prst="rect">
              <a:avLst/>
            </a:prstGeom>
            <a:solidFill>
              <a:schemeClr val="hlink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</a:rPr>
                <a:t>4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navigation7"/>
            <p:cNvSpPr>
              <a:spLocks noChangeShapeType="1"/>
            </p:cNvSpPr>
            <p:nvPr userDrawn="1"/>
          </p:nvSpPr>
          <p:spPr bwMode="auto">
            <a:xfrm>
              <a:off x="1652547" y="6468858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3" name="navigation7"/>
            <p:cNvSpPr>
              <a:spLocks noChangeShapeType="1"/>
            </p:cNvSpPr>
            <p:nvPr userDrawn="1"/>
          </p:nvSpPr>
          <p:spPr bwMode="auto">
            <a:xfrm>
              <a:off x="1395390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4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1438275" y="6478588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/>
                <a:t>5</a:t>
              </a:r>
              <a:endParaRPr lang="ru-RU" sz="1200" b="1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9pPr>
    </p:titleStyle>
    <p:bodyStyle>
      <a:lvl1pPr marL="180975" indent="-180975" algn="l" rtl="0" fontAlgn="base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fontAlgn="base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</a:defRPr>
      </a:lvl2pPr>
      <a:lvl3pPr marL="1162050" indent="-268288" algn="l" rtl="0" fontAlgn="base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Arial" charset="0"/>
              </a:defRPr>
            </a:lvl1pPr>
          </a:lstStyle>
          <a:p>
            <a:fld id="{8AD15098-A811-4E07-946B-55DA15EE1276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33797" name="navigation8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</p:spPr>
      </p:pic>
      <p:grpSp>
        <p:nvGrpSpPr>
          <p:cNvPr id="16" name="Группа 15"/>
          <p:cNvGrpSpPr/>
          <p:nvPr/>
        </p:nvGrpSpPr>
        <p:grpSpPr>
          <a:xfrm>
            <a:off x="220404" y="6510357"/>
            <a:ext cx="1473437" cy="190480"/>
            <a:chOff x="393472" y="6467495"/>
            <a:chExt cx="1473437" cy="190480"/>
          </a:xfrm>
        </p:grpSpPr>
        <p:sp>
          <p:nvSpPr>
            <p:cNvPr id="17" name="navigation1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393472" y="6478588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ru-RU" sz="1200" b="1" dirty="0">
                  <a:cs typeface="Arial" charset="0"/>
                </a:rPr>
                <a:t>1</a:t>
              </a:r>
            </a:p>
          </p:txBody>
        </p:sp>
        <p:sp>
          <p:nvSpPr>
            <p:cNvPr id="18" name="navigation2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1687522" y="6467497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b="1" dirty="0">
                  <a:solidFill>
                    <a:schemeClr val="tx1"/>
                  </a:solidFill>
                  <a:cs typeface="Arial" charset="0"/>
                </a:rPr>
                <a:t>6</a:t>
              </a:r>
              <a:endParaRPr lang="ru-RU" sz="12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9" name="navigation3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928688" y="6469063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ru-RU" sz="1200" b="1" dirty="0">
                  <a:cs typeface="Arial" charset="0"/>
                </a:rPr>
                <a:t>3</a:t>
              </a:r>
            </a:p>
          </p:txBody>
        </p:sp>
        <p:sp>
          <p:nvSpPr>
            <p:cNvPr id="20" name="navigation7"/>
            <p:cNvSpPr>
              <a:spLocks noChangeShapeType="1"/>
            </p:cNvSpPr>
            <p:nvPr/>
          </p:nvSpPr>
          <p:spPr bwMode="auto">
            <a:xfrm>
              <a:off x="631825" y="6469063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1" name="navigation6"/>
            <p:cNvSpPr>
              <a:spLocks noChangeShapeType="1"/>
            </p:cNvSpPr>
            <p:nvPr/>
          </p:nvSpPr>
          <p:spPr bwMode="auto">
            <a:xfrm>
              <a:off x="895350" y="6469063"/>
              <a:ext cx="1588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2" name="navigation7"/>
            <p:cNvSpPr>
              <a:spLocks noChangeShapeType="1"/>
            </p:cNvSpPr>
            <p:nvPr userDrawn="1"/>
          </p:nvSpPr>
          <p:spPr bwMode="auto">
            <a:xfrm>
              <a:off x="1149328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3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1182688" y="6469063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1200" b="1" dirty="0"/>
                <a:t>4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 userDrawn="1"/>
          </p:nvSpPr>
          <p:spPr bwMode="auto">
            <a:xfrm>
              <a:off x="1425582" y="6467497"/>
              <a:ext cx="179387" cy="179387"/>
            </a:xfrm>
            <a:prstGeom prst="rect">
              <a:avLst/>
            </a:prstGeom>
            <a:solidFill>
              <a:schemeClr val="hlink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</a:rPr>
                <a:t>5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navigation7"/>
            <p:cNvSpPr>
              <a:spLocks noChangeShapeType="1"/>
            </p:cNvSpPr>
            <p:nvPr userDrawn="1"/>
          </p:nvSpPr>
          <p:spPr bwMode="auto">
            <a:xfrm>
              <a:off x="1652547" y="6468858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6" name="navigation7"/>
            <p:cNvSpPr>
              <a:spLocks noChangeShapeType="1"/>
            </p:cNvSpPr>
            <p:nvPr userDrawn="1"/>
          </p:nvSpPr>
          <p:spPr bwMode="auto">
            <a:xfrm>
              <a:off x="1395390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7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673102" y="6467495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/>
                <a:t>2</a:t>
              </a:r>
              <a:endParaRPr lang="ru-RU" sz="1200" b="1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9pPr>
    </p:titleStyle>
    <p:bodyStyle>
      <a:lvl1pPr marL="180975" indent="-180975" algn="l" rtl="0" fontAlgn="base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fontAlgn="base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</a:defRPr>
      </a:lvl2pPr>
      <a:lvl3pPr marL="1162050" indent="-268288" algn="l" rtl="0" fontAlgn="base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Arial" charset="0"/>
              </a:defRPr>
            </a:lvl1pPr>
          </a:lstStyle>
          <a:p>
            <a:fld id="{8AD15098-A811-4E07-946B-55DA15EE1276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33797" name="navigation8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</p:spPr>
      </p:pic>
      <p:grpSp>
        <p:nvGrpSpPr>
          <p:cNvPr id="18" name="Группа 17"/>
          <p:cNvGrpSpPr/>
          <p:nvPr/>
        </p:nvGrpSpPr>
        <p:grpSpPr>
          <a:xfrm>
            <a:off x="260122" y="6496072"/>
            <a:ext cx="1506747" cy="190478"/>
            <a:chOff x="393472" y="6467497"/>
            <a:chExt cx="1506747" cy="190478"/>
          </a:xfrm>
        </p:grpSpPr>
        <p:sp>
          <p:nvSpPr>
            <p:cNvPr id="33798" name="navigation1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393472" y="6478588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ru-RU" sz="1200" b="1" dirty="0">
                  <a:cs typeface="Arial" charset="0"/>
                </a:rPr>
                <a:t>1</a:t>
              </a:r>
            </a:p>
          </p:txBody>
        </p:sp>
        <p:sp>
          <p:nvSpPr>
            <p:cNvPr id="33799" name="navigation2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674688" y="6478588"/>
              <a:ext cx="179387" cy="17938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200" b="1" dirty="0">
                  <a:solidFill>
                    <a:schemeClr val="tx1"/>
                  </a:solidFill>
                  <a:cs typeface="Arial" charset="0"/>
                </a:rPr>
                <a:t>2</a:t>
              </a:r>
              <a:endParaRPr lang="ru-RU" sz="12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33800" name="navigation3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928688" y="6469063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ru-RU" sz="1200" b="1" dirty="0">
                  <a:cs typeface="Arial" charset="0"/>
                </a:rPr>
                <a:t>3</a:t>
              </a:r>
            </a:p>
          </p:txBody>
        </p:sp>
        <p:sp>
          <p:nvSpPr>
            <p:cNvPr id="33801" name="navigation7"/>
            <p:cNvSpPr>
              <a:spLocks noChangeShapeType="1"/>
            </p:cNvSpPr>
            <p:nvPr/>
          </p:nvSpPr>
          <p:spPr bwMode="auto">
            <a:xfrm>
              <a:off x="631825" y="6469063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33802" name="navigation6"/>
            <p:cNvSpPr>
              <a:spLocks noChangeShapeType="1"/>
            </p:cNvSpPr>
            <p:nvPr/>
          </p:nvSpPr>
          <p:spPr bwMode="auto">
            <a:xfrm>
              <a:off x="895350" y="6469063"/>
              <a:ext cx="1588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2" name="navigation7"/>
            <p:cNvSpPr>
              <a:spLocks noChangeShapeType="1"/>
            </p:cNvSpPr>
            <p:nvPr userDrawn="1"/>
          </p:nvSpPr>
          <p:spPr bwMode="auto">
            <a:xfrm>
              <a:off x="1149328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3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1182688" y="6469063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1200" b="1" dirty="0"/>
                <a:t>4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 userDrawn="1"/>
          </p:nvSpPr>
          <p:spPr bwMode="auto">
            <a:xfrm>
              <a:off x="1720832" y="6469063"/>
              <a:ext cx="179387" cy="179387"/>
            </a:xfrm>
            <a:prstGeom prst="rect">
              <a:avLst/>
            </a:prstGeom>
            <a:solidFill>
              <a:schemeClr val="hlink"/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</a:rPr>
                <a:t>6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navigation7"/>
            <p:cNvSpPr>
              <a:spLocks noChangeShapeType="1"/>
            </p:cNvSpPr>
            <p:nvPr userDrawn="1"/>
          </p:nvSpPr>
          <p:spPr bwMode="auto">
            <a:xfrm>
              <a:off x="1652547" y="6468858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6" name="navigation7"/>
            <p:cNvSpPr>
              <a:spLocks noChangeShapeType="1"/>
            </p:cNvSpPr>
            <p:nvPr userDrawn="1"/>
          </p:nvSpPr>
          <p:spPr bwMode="auto">
            <a:xfrm>
              <a:off x="1395390" y="6467497"/>
              <a:ext cx="0" cy="179387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7" name="navigation4">
              <a:hlinkClick r:id="" action="ppaction://noaction"/>
            </p:cNvPr>
            <p:cNvSpPr>
              <a:spLocks noChangeArrowheads="1"/>
            </p:cNvSpPr>
            <p:nvPr userDrawn="1"/>
          </p:nvSpPr>
          <p:spPr bwMode="auto">
            <a:xfrm>
              <a:off x="1438275" y="6478588"/>
              <a:ext cx="179387" cy="17938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1200" b="1" dirty="0"/>
                <a:t>5</a:t>
              </a:r>
              <a:endParaRPr lang="ru-RU" sz="1200" b="1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</a:defRPr>
      </a:lvl9pPr>
    </p:titleStyle>
    <p:bodyStyle>
      <a:lvl1pPr marL="180975" indent="-180975" algn="l" rtl="0" fontAlgn="base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fontAlgn="base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</a:defRPr>
      </a:lvl2pPr>
      <a:lvl3pPr marL="1162050" indent="-268288" algn="l" rtl="0" fontAlgn="base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6448425"/>
            <a:ext cx="6270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cs typeface="+mn-cs"/>
              </a:defRPr>
            </a:lvl1pPr>
          </a:lstStyle>
          <a:p>
            <a:fld id="{39C25FF4-21E9-41B0-81DE-DEE261383BF1}" type="slidenum">
              <a:rPr lang="ru-RU">
                <a:solidFill>
                  <a:srgbClr val="003274"/>
                </a:solidFill>
              </a:rPr>
              <a:pPr/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48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96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pic>
        <p:nvPicPr>
          <p:cNvPr id="2053" name="navigation8" descr="ujkm,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763" y="106363"/>
            <a:ext cx="887412" cy="7858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054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80975" indent="-180975" algn="l" rtl="0" fontAlgn="base">
        <a:lnSpc>
          <a:spcPct val="110000"/>
        </a:lnSpc>
        <a:spcBef>
          <a:spcPct val="40000"/>
        </a:spcBef>
        <a:spcAft>
          <a:spcPct val="20000"/>
        </a:spcAft>
        <a:buBlip>
          <a:blip r:embed="rId15"/>
        </a:buBlip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7800" algn="l" rtl="0" fontAlgn="base">
        <a:lnSpc>
          <a:spcPct val="110000"/>
        </a:lnSpc>
        <a:spcBef>
          <a:spcPct val="0"/>
        </a:spcBef>
        <a:spcAft>
          <a:spcPct val="20000"/>
        </a:spcAft>
        <a:buBlip>
          <a:blip r:embed="rId16"/>
        </a:buBlip>
        <a:defRPr sz="1400">
          <a:solidFill>
            <a:schemeClr val="tx1"/>
          </a:solidFill>
          <a:latin typeface="+mn-lt"/>
          <a:cs typeface="+mn-cs"/>
        </a:defRPr>
      </a:lvl2pPr>
      <a:lvl3pPr marL="1162050" indent="-268288" algn="l" rtl="0" fontAlgn="base">
        <a:spcBef>
          <a:spcPct val="0"/>
        </a:spcBef>
        <a:spcAft>
          <a:spcPct val="30000"/>
        </a:spcAft>
        <a:buBlip>
          <a:blip r:embed="rId16"/>
        </a:buBlip>
        <a:defRPr sz="22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08.xml"/><Relationship Id="rId1" Type="http://schemas.openxmlformats.org/officeDocument/2006/relationships/tags" Target="../tags/tag4.xml"/><Relationship Id="rId6" Type="http://schemas.openxmlformats.org/officeDocument/2006/relationships/image" Target="../media/image28.jpeg"/><Relationship Id="rId5" Type="http://schemas.openxmlformats.org/officeDocument/2006/relationships/image" Target="../media/image27.png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08.xml"/><Relationship Id="rId1" Type="http://schemas.openxmlformats.org/officeDocument/2006/relationships/tags" Target="../tags/tag5.xml"/><Relationship Id="rId6" Type="http://schemas.openxmlformats.org/officeDocument/2006/relationships/image" Target="../media/image28.jpeg"/><Relationship Id="rId5" Type="http://schemas.openxmlformats.org/officeDocument/2006/relationships/image" Target="../media/image27.png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08.xml"/><Relationship Id="rId1" Type="http://schemas.openxmlformats.org/officeDocument/2006/relationships/tags" Target="../tags/tag6.xml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08.xml"/><Relationship Id="rId1" Type="http://schemas.openxmlformats.org/officeDocument/2006/relationships/tags" Target="../tags/tag7.xml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0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0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116" y="82399"/>
            <a:ext cx="1043608" cy="880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34932" y="1392658"/>
            <a:ext cx="4145575" cy="2178343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300" dirty="0">
              <a:solidFill>
                <a:srgbClr val="00327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64556" y="3641398"/>
            <a:ext cx="4145575" cy="2304256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rgbClr val="00327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538992" y="1427888"/>
            <a:ext cx="4293160" cy="2178343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Повышение качества оказания медицинской помощи </a:t>
            </a:r>
          </a:p>
          <a:p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Быстрое выявление острых сердечно-сосудистых событий</a:t>
            </a:r>
          </a:p>
          <a:p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Оперативная передача информации </a:t>
            </a:r>
            <a:r>
              <a:rPr lang="ru-RU" sz="9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в специализированные центры для      диагностики 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Оперативное оказание медицинской помощи пациентам с сердечно-сосудистыми катастрофами</a:t>
            </a:r>
          </a:p>
          <a:p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Отсутствие современного оборудования</a:t>
            </a:r>
          </a:p>
          <a:p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538992" y="3633776"/>
            <a:ext cx="4293160" cy="2304255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rgbClr val="00327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26" name="Rectangle 25" hidden="1"/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-1464" y="0"/>
          <a:ext cx="150935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464" y="0"/>
                        <a:ext cx="150935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>
          <a:xfrm>
            <a:off x="135152" y="821222"/>
            <a:ext cx="8986368" cy="650042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ПСР-проект «Оптимизация процесса инструментального обследования (электрокардиография) пациентов при оказании неотложной помощи на дому»</a:t>
            </a:r>
            <a:endParaRPr lang="en-US" sz="1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66089" y="3636297"/>
            <a:ext cx="42338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800" b="1" u="sng">
                <a:solidFill>
                  <a:srgbClr val="3E87BD">
                    <a:lumMod val="75000"/>
                  </a:srgb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u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000" u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Ключевые события (КС)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2211" y="3606231"/>
            <a:ext cx="39879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0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и плановый эффект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99836" y="1410848"/>
            <a:ext cx="42808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300" b="1" u="sng">
                <a:solidFill>
                  <a:srgbClr val="003274">
                    <a:lumMod val="75000"/>
                  </a:srgbClr>
                </a:solidFill>
              </a:defRPr>
            </a:lvl1pPr>
          </a:lstStyle>
          <a:p>
            <a:r>
              <a:rPr lang="en-US" sz="1000" u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000" u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Обоснование выбора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8491" y="1410848"/>
            <a:ext cx="42116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300" b="1" u="sng">
                <a:solidFill>
                  <a:srgbClr val="003274">
                    <a:lumMod val="75000"/>
                  </a:srgbClr>
                </a:solidFill>
              </a:defRPr>
            </a:lvl1pPr>
          </a:lstStyle>
          <a:p>
            <a:r>
              <a:rPr lang="ru-RU" sz="1000" u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Вовлеченные лица и рамки проекта</a:t>
            </a:r>
          </a:p>
        </p:txBody>
      </p:sp>
      <p:sp>
        <p:nvSpPr>
          <p:cNvPr id="33" name="TextBox 14"/>
          <p:cNvSpPr txBox="1">
            <a:spLocks noChangeArrowheads="1"/>
          </p:cNvSpPr>
          <p:nvPr/>
        </p:nvSpPr>
        <p:spPr bwMode="auto">
          <a:xfrm>
            <a:off x="4542431" y="3935738"/>
            <a:ext cx="4178089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 eaLnBrk="0" hangingPunct="0">
              <a:spcBef>
                <a:spcPct val="40000"/>
              </a:spcBef>
              <a:spcAft>
                <a:spcPct val="20000"/>
              </a:spcAft>
              <a:buFont typeface="+mj-lt"/>
              <a:buAutoNum type="arabicPeriod"/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Старт проекта	07.07.2025</a:t>
            </a:r>
          </a:p>
          <a:p>
            <a:pPr marL="228600" indent="-228600" eaLnBrk="0" hangingPunct="0">
              <a:spcBef>
                <a:spcPct val="40000"/>
              </a:spcBef>
              <a:spcAft>
                <a:spcPct val="20000"/>
              </a:spcAft>
              <a:buFont typeface="+mj-lt"/>
              <a:buAutoNum type="arabicPeriod"/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Диагностика и целевое состояние 	29.07.2025</a:t>
            </a:r>
            <a:b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2.1. разработка текущей карты процесса 	29.07.2025</a:t>
            </a:r>
            <a:b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2.2 разработка целевой карты процесса 	29.07.2025</a:t>
            </a:r>
          </a:p>
          <a:p>
            <a:pPr marL="228600" indent="-228600" eaLnBrk="0" hangingPunct="0">
              <a:spcBef>
                <a:spcPct val="40000"/>
              </a:spcBef>
              <a:spcAft>
                <a:spcPct val="20000"/>
              </a:spcAft>
              <a:buFont typeface="+mj-lt"/>
              <a:buAutoNum type="arabicPeriod"/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плана мероприятий 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	29.07.2025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eaLnBrk="0" hangingPunct="0">
              <a:spcBef>
                <a:spcPct val="40000"/>
              </a:spcBef>
              <a:spcAft>
                <a:spcPct val="20000"/>
              </a:spcAft>
              <a:buFont typeface="+mj-lt"/>
              <a:buAutoNum type="arabicPeriod"/>
              <a:tabLst>
                <a:tab pos="3952875" algn="r"/>
              </a:tabLst>
            </a:pP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Kick-off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встреча	18.09.2025</a:t>
            </a:r>
          </a:p>
          <a:p>
            <a:pPr marL="228600" indent="-228600" eaLnBrk="0" hangingPunct="0">
              <a:spcBef>
                <a:spcPct val="40000"/>
              </a:spcBef>
              <a:spcAft>
                <a:spcPct val="20000"/>
              </a:spcAft>
              <a:buFont typeface="+mj-lt"/>
              <a:buAutoNum type="arabicPeriod"/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Внедрение	15.12.2025</a:t>
            </a:r>
          </a:p>
          <a:p>
            <a:pPr marL="228600" indent="-228600" eaLnBrk="0" hangingPunct="0">
              <a:spcBef>
                <a:spcPct val="40000"/>
              </a:spcBef>
              <a:spcAft>
                <a:spcPct val="20000"/>
              </a:spcAft>
              <a:buFont typeface="+mj-lt"/>
              <a:buAutoNum type="arabicPeriod"/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Закрепление результатов и закрытие проекта 	25.12.2025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432058"/>
              </p:ext>
            </p:extLst>
          </p:nvPr>
        </p:nvGraphicFramePr>
        <p:xfrm>
          <a:off x="317617" y="3824649"/>
          <a:ext cx="4052137" cy="1888818"/>
        </p:xfrm>
        <a:graphic>
          <a:graphicData uri="http://schemas.openxmlformats.org/drawingml/2006/table">
            <a:tbl>
              <a:tblPr firstRow="1" bandRow="1"/>
              <a:tblGrid>
                <a:gridCol w="2232248">
                  <a:extLst>
                    <a:ext uri="{9D8B030D-6E8A-4147-A177-3AD203B41FA5}">
                      <a16:colId xmlns:a16="http://schemas.microsoft.com/office/drawing/2014/main" val="2583204338"/>
                    </a:ext>
                  </a:extLst>
                </a:gridCol>
                <a:gridCol w="910187">
                  <a:extLst>
                    <a:ext uri="{9D8B030D-6E8A-4147-A177-3AD203B41FA5}">
                      <a16:colId xmlns:a16="http://schemas.microsoft.com/office/drawing/2014/main" val="29635232"/>
                    </a:ext>
                  </a:extLst>
                </a:gridCol>
                <a:gridCol w="909702">
                  <a:extLst>
                    <a:ext uri="{9D8B030D-6E8A-4147-A177-3AD203B41FA5}">
                      <a16:colId xmlns:a16="http://schemas.microsoft.com/office/drawing/2014/main" val="3384265906"/>
                    </a:ext>
                  </a:extLst>
                </a:gridCol>
              </a:tblGrid>
              <a:tr h="403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Наименование цели</a:t>
                      </a:r>
                    </a:p>
                  </a:txBody>
                  <a:tcPr marL="93345" marR="93345" marT="46355" marB="46355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Текущий показатель</a:t>
                      </a:r>
                    </a:p>
                  </a:txBody>
                  <a:tcPr marL="93345" marR="93345" marT="46355" marB="46355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Целевой показатель</a:t>
                      </a:r>
                    </a:p>
                  </a:txBody>
                  <a:tcPr marL="93345" marR="93345" marT="46355" marB="46355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752678"/>
                  </a:ext>
                </a:extLst>
              </a:tr>
              <a:tr h="24643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Сокращение времени ожидания описания электрокардиографического обследования, мин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5180504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Повышение удовлетворенности пациента оказанной медицинской помощью,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971306"/>
                  </a:ext>
                </a:extLst>
              </a:tr>
              <a:tr h="260360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Сокращение времени госпитализации при наличии показаний, мин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881005"/>
                  </a:ext>
                </a:extLst>
              </a:tr>
              <a:tr h="260360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0937487"/>
                  </a:ext>
                </a:extLst>
              </a:tr>
            </a:tbl>
          </a:graphicData>
        </a:graphic>
      </p:graphicFrame>
      <p:pic>
        <p:nvPicPr>
          <p:cNvPr id="15628" name="Picture 268" descr="Герб Курской области — Википедия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8491" y="108225"/>
            <a:ext cx="657693" cy="6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239628"/>
              </p:ext>
            </p:extLst>
          </p:nvPr>
        </p:nvGraphicFramePr>
        <p:xfrm>
          <a:off x="296686" y="1658179"/>
          <a:ext cx="4059787" cy="1737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59787">
                  <a:extLst>
                    <a:ext uri="{9D8B030D-6E8A-4147-A177-3AD203B41FA5}">
                      <a16:colId xmlns:a16="http://schemas.microsoft.com/office/drawing/2014/main" val="2935239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000" b="1" u="sng" dirty="0">
                          <a:solidFill>
                            <a:srgbClr val="002060"/>
                          </a:solidFill>
                          <a:latin typeface="Arial (Основной текст)"/>
                        </a:rPr>
                        <a:t>Заказчик</a:t>
                      </a:r>
                      <a:r>
                        <a:rPr lang="ru-RU" sz="1000" b="1" u="sng" baseline="0" dirty="0">
                          <a:solidFill>
                            <a:srgbClr val="002060"/>
                          </a:solidFill>
                          <a:latin typeface="Arial (Основной текст)"/>
                        </a:rPr>
                        <a:t> </a:t>
                      </a:r>
                      <a:r>
                        <a:rPr lang="ru-RU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проекта: </a:t>
                      </a:r>
                      <a:r>
                        <a:rPr lang="ru-RU" sz="1000" b="0" u="none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главный врач ОБУЗ КГП№5, пациенты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49244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Периметр проекта:  </a:t>
                      </a:r>
                      <a:r>
                        <a:rPr lang="ru-RU" sz="1000" b="0" u="none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поликлиника и территория обслуживания;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Границы процесса</a:t>
                      </a:r>
                      <a:r>
                        <a:rPr lang="ru-RU" sz="1000" b="1" u="none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000" b="0" u="none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от звонка пациента до внесения данных осмотра в ЕМИС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7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Руководитель проекта:</a:t>
                      </a:r>
                      <a:r>
                        <a:rPr lang="ru-RU" sz="1000" b="1" u="none" baseline="0" dirty="0">
                          <a:solidFill>
                            <a:srgbClr val="002060"/>
                          </a:solidFill>
                          <a:latin typeface="Arial (Основной текст)"/>
                        </a:rPr>
                        <a:t> </a:t>
                      </a:r>
                      <a:r>
                        <a:rPr lang="ru-RU" sz="1000" b="0" u="none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зав. терапевтическим отделением Марковчина Е.В.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7229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Команда проекта:  </a:t>
                      </a:r>
                      <a:r>
                        <a:rPr lang="ru-RU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зав. терапевтическим отделением Логачева О.И., старшая медицинская сестра </a:t>
                      </a:r>
                      <a:r>
                        <a:rPr lang="ru-RU" sz="1000" b="0" u="sng" kern="1200" baseline="0" dirty="0" err="1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Адоевская</a:t>
                      </a:r>
                      <a:r>
                        <a:rPr lang="ru-RU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 Л.В., программист </a:t>
                      </a:r>
                      <a:r>
                        <a:rPr lang="ru-RU" sz="1000" b="0" u="sng" kern="1200" baseline="0" dirty="0" err="1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Илько</a:t>
                      </a:r>
                      <a:r>
                        <a:rPr lang="ru-RU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 Е.А., оператор </a:t>
                      </a:r>
                      <a:r>
                        <a:rPr lang="en-US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Call-</a:t>
                      </a:r>
                      <a:r>
                        <a:rPr lang="ru-RU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центра </a:t>
                      </a:r>
                      <a:r>
                        <a:rPr lang="ru-RU" sz="1000" b="0" u="sng" kern="1200" baseline="0" dirty="0" err="1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Марковчина</a:t>
                      </a:r>
                      <a:r>
                        <a:rPr lang="ru-RU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 Е.А.</a:t>
                      </a:r>
                      <a:endParaRPr lang="ru-RU" sz="1000" b="0" u="none" kern="1200" baseline="0" dirty="0">
                        <a:solidFill>
                          <a:schemeClr val="tx1"/>
                        </a:solidFill>
                        <a:latin typeface="Arial (Основной текст)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356719"/>
                  </a:ext>
                </a:extLst>
              </a:tr>
            </a:tbl>
          </a:graphicData>
        </a:graphic>
      </p:graphicFrame>
      <p:pic>
        <p:nvPicPr>
          <p:cNvPr id="15640" name="Picture 280" descr="Росатом — Википедия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390979" y="73928"/>
            <a:ext cx="670905" cy="68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3"/>
          <p:cNvSpPr txBox="1">
            <a:spLocks noChangeArrowheads="1"/>
          </p:cNvSpPr>
          <p:nvPr/>
        </p:nvSpPr>
        <p:spPr>
          <a:xfrm>
            <a:off x="6012160" y="95638"/>
            <a:ext cx="2139426" cy="609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>
          <a:xfrm>
            <a:off x="1081426" y="94618"/>
            <a:ext cx="2139426" cy="609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>
          <a:xfrm>
            <a:off x="6084168" y="6067727"/>
            <a:ext cx="2602396" cy="7617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5DEDF00-8260-45BB-B197-62F7AD33CB9A}"/>
              </a:ext>
            </a:extLst>
          </p:cNvPr>
          <p:cNvSpPr txBox="1"/>
          <p:nvPr/>
        </p:nvSpPr>
        <p:spPr>
          <a:xfrm>
            <a:off x="4881184" y="203259"/>
            <a:ext cx="34895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300" b="1" u="sng">
                <a:solidFill>
                  <a:srgbClr val="003274">
                    <a:lumMod val="75000"/>
                  </a:srgbClr>
                </a:solidFill>
              </a:defRPr>
            </a:lvl1pPr>
          </a:lstStyle>
          <a:p>
            <a:pPr algn="l"/>
            <a:r>
              <a:rPr lang="ru-RU" sz="1000" b="0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Согласовано</a:t>
            </a:r>
          </a:p>
          <a:p>
            <a:pPr algn="l"/>
            <a:r>
              <a:rPr lang="ru-RU" sz="1000" b="0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Главный врач ОБУЗ «Курская городская поликлиника №5»</a:t>
            </a:r>
          </a:p>
          <a:p>
            <a:pPr algn="l"/>
            <a:r>
              <a:rPr lang="ru-RU" sz="1000" b="0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_______________________Старкова С.А.</a:t>
            </a:r>
            <a:endParaRPr lang="ru-RU" sz="10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1BE8C17-17CA-4954-B2E4-DD045C65D181}"/>
              </a:ext>
            </a:extLst>
          </p:cNvPr>
          <p:cNvSpPr txBox="1"/>
          <p:nvPr/>
        </p:nvSpPr>
        <p:spPr>
          <a:xfrm>
            <a:off x="6228184" y="6020423"/>
            <a:ext cx="2736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300" b="1" u="sng">
                <a:solidFill>
                  <a:srgbClr val="003274">
                    <a:lumMod val="75000"/>
                  </a:srgbClr>
                </a:solidFill>
              </a:defRPr>
            </a:lvl1pPr>
          </a:lstStyle>
          <a:p>
            <a:r>
              <a:rPr lang="ru-RU" sz="1000" b="0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Зав. терапевтическим отделением </a:t>
            </a:r>
            <a:r>
              <a:rPr lang="ru-RU" sz="1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____________       </a:t>
            </a:r>
            <a:r>
              <a:rPr lang="ru-RU" sz="1000" b="0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Марковчина Е. В.</a:t>
            </a:r>
          </a:p>
        </p:txBody>
      </p:sp>
    </p:spTree>
    <p:extLst>
      <p:ext uri="{BB962C8B-B14F-4D97-AF65-F5344CB8AC3E}">
        <p14:creationId xmlns:p14="http://schemas.microsoft.com/office/powerpoint/2010/main" val="247036308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116" y="82399"/>
            <a:ext cx="1043608" cy="880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34932" y="1392658"/>
            <a:ext cx="4145575" cy="2178343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300" dirty="0">
              <a:solidFill>
                <a:srgbClr val="00327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64556" y="3641398"/>
            <a:ext cx="4145575" cy="2304256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rgbClr val="00327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538992" y="1427888"/>
            <a:ext cx="4293160" cy="2178343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Длительное время оказания медицинской помощи</a:t>
            </a:r>
          </a:p>
          <a:p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Отсутствие возможности оперативной диагностики медицинской помощи при выявлении острых сосудистых событий</a:t>
            </a:r>
          </a:p>
          <a:p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Отсутствие оперативной передачи информации </a:t>
            </a:r>
            <a:r>
              <a:rPr lang="ru-RU" sz="9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в специализированные центры для диагностики 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Необходимость оказания неотложной помощи </a:t>
            </a:r>
            <a:r>
              <a:rPr lang="ru-RU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поликлинике в 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условиях реорганизации службы скорой помощи</a:t>
            </a:r>
          </a:p>
          <a:p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Отсутствие современного оборудования</a:t>
            </a:r>
          </a:p>
          <a:p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900" b="1" u="sng" kern="1200" baseline="0" dirty="0">
                <a:solidFill>
                  <a:srgbClr val="002060"/>
                </a:solidFill>
                <a:latin typeface="Arial (Основной текст)"/>
                <a:ea typeface="+mn-ea"/>
                <a:cs typeface="+mn-cs"/>
              </a:rPr>
              <a:t>Ключевые риски: </a:t>
            </a:r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1.Несвоевременное оказание медицинской помощи при сердечно- сосудистых заболеваниях.</a:t>
            </a:r>
          </a:p>
          <a:p>
            <a:endParaRPr lang="ru-RU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538992" y="3633776"/>
            <a:ext cx="4293160" cy="2304255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rgbClr val="00327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26" name="Rectangle 25" hidden="1"/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-1464" y="0"/>
          <a:ext cx="150935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1026" name="Rectangle 25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464" y="0"/>
                        <a:ext cx="150935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>
          <a:xfrm>
            <a:off x="135152" y="821222"/>
            <a:ext cx="8986368" cy="650042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ru-RU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ПСР-проект «Оптимизация процесса инструментального обследования (электрокардиография) пациентов при оказании неотложной помощи на дому»</a:t>
            </a:r>
            <a:endParaRPr lang="en-US" sz="1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66089" y="3636297"/>
            <a:ext cx="42338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800" b="1" u="sng">
                <a:solidFill>
                  <a:srgbClr val="3E87BD">
                    <a:lumMod val="75000"/>
                  </a:srgb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u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000" u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Ключевые события (КС)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2211" y="3606231"/>
            <a:ext cx="39879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0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и плановый эффект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99836" y="1410848"/>
            <a:ext cx="42808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300" b="1" u="sng">
                <a:solidFill>
                  <a:srgbClr val="003274">
                    <a:lumMod val="75000"/>
                  </a:srgbClr>
                </a:solidFill>
              </a:defRPr>
            </a:lvl1pPr>
          </a:lstStyle>
          <a:p>
            <a:r>
              <a:rPr lang="en-US" sz="1000" u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000" u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Обоснование выбора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8491" y="1410848"/>
            <a:ext cx="42116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300" b="1" u="sng">
                <a:solidFill>
                  <a:srgbClr val="003274">
                    <a:lumMod val="75000"/>
                  </a:srgbClr>
                </a:solidFill>
              </a:defRPr>
            </a:lvl1pPr>
          </a:lstStyle>
          <a:p>
            <a:r>
              <a:rPr lang="ru-RU" sz="1000" u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Вовлеченные лица и рамки проекта</a:t>
            </a:r>
          </a:p>
        </p:txBody>
      </p:sp>
      <p:sp>
        <p:nvSpPr>
          <p:cNvPr id="33" name="TextBox 14"/>
          <p:cNvSpPr txBox="1">
            <a:spLocks noChangeArrowheads="1"/>
          </p:cNvSpPr>
          <p:nvPr/>
        </p:nvSpPr>
        <p:spPr bwMode="auto">
          <a:xfrm>
            <a:off x="4542431" y="3935738"/>
            <a:ext cx="4178089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 algn="just" eaLnBrk="0" hangingPunct="0">
              <a:spcBef>
                <a:spcPct val="40000"/>
              </a:spcBef>
              <a:spcAft>
                <a:spcPct val="20000"/>
              </a:spcAft>
              <a:buFont typeface="+mj-lt"/>
              <a:buAutoNum type="arabicPeriod"/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Старт проекта	07.07.2025</a:t>
            </a:r>
          </a:p>
          <a:p>
            <a:pPr marL="228600" indent="-228600" algn="just" eaLnBrk="0" hangingPunct="0">
              <a:spcBef>
                <a:spcPct val="40000"/>
              </a:spcBef>
              <a:spcAft>
                <a:spcPct val="20000"/>
              </a:spcAft>
              <a:buFont typeface="+mj-lt"/>
              <a:buAutoNum type="arabicPeriod"/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Картирование                                                                 29.07.2025</a:t>
            </a:r>
          </a:p>
          <a:p>
            <a:pPr marL="228600" indent="-228600" algn="just" eaLnBrk="0" hangingPunct="0">
              <a:spcBef>
                <a:spcPct val="40000"/>
              </a:spcBef>
              <a:spcAft>
                <a:spcPct val="20000"/>
              </a:spcAft>
              <a:buFont typeface="+mj-lt"/>
              <a:buAutoNum type="arabicPeriod"/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Разработка целевой карты процесса и </a:t>
            </a:r>
          </a:p>
          <a:p>
            <a:pPr algn="just" eaLnBrk="0" hangingPunct="0">
              <a:spcBef>
                <a:spcPct val="40000"/>
              </a:spcBef>
              <a:spcAft>
                <a:spcPct val="20000"/>
              </a:spcAft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плана мероприятий                                                              29.07.2025</a:t>
            </a:r>
          </a:p>
          <a:p>
            <a:pPr algn="just" eaLnBrk="0" hangingPunct="0">
              <a:spcBef>
                <a:spcPct val="40000"/>
              </a:spcBef>
              <a:spcAft>
                <a:spcPct val="20000"/>
              </a:spcAft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4. Реализация плана мероприятий </a:t>
            </a:r>
          </a:p>
          <a:p>
            <a:pPr algn="just" eaLnBrk="0" hangingPunct="0">
              <a:spcBef>
                <a:spcPct val="40000"/>
              </a:spcBef>
              <a:spcAft>
                <a:spcPct val="20000"/>
              </a:spcAft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(внедрение улучшений)                                                       15.12.2025</a:t>
            </a:r>
          </a:p>
          <a:p>
            <a:pPr algn="just" eaLnBrk="0" hangingPunct="0">
              <a:spcBef>
                <a:spcPct val="40000"/>
              </a:spcBef>
              <a:spcAft>
                <a:spcPct val="20000"/>
              </a:spcAft>
              <a:tabLst>
                <a:tab pos="3952875" algn="r"/>
              </a:tabLst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5. Закрепление результатов и закрытие проекта              25.12.2025      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199145"/>
              </p:ext>
            </p:extLst>
          </p:nvPr>
        </p:nvGraphicFramePr>
        <p:xfrm>
          <a:off x="317617" y="3824649"/>
          <a:ext cx="4052137" cy="1888818"/>
        </p:xfrm>
        <a:graphic>
          <a:graphicData uri="http://schemas.openxmlformats.org/drawingml/2006/table">
            <a:tbl>
              <a:tblPr firstRow="1" bandRow="1"/>
              <a:tblGrid>
                <a:gridCol w="2232248">
                  <a:extLst>
                    <a:ext uri="{9D8B030D-6E8A-4147-A177-3AD203B41FA5}">
                      <a16:colId xmlns:a16="http://schemas.microsoft.com/office/drawing/2014/main" val="2583204338"/>
                    </a:ext>
                  </a:extLst>
                </a:gridCol>
                <a:gridCol w="910187">
                  <a:extLst>
                    <a:ext uri="{9D8B030D-6E8A-4147-A177-3AD203B41FA5}">
                      <a16:colId xmlns:a16="http://schemas.microsoft.com/office/drawing/2014/main" val="29635232"/>
                    </a:ext>
                  </a:extLst>
                </a:gridCol>
                <a:gridCol w="909702">
                  <a:extLst>
                    <a:ext uri="{9D8B030D-6E8A-4147-A177-3AD203B41FA5}">
                      <a16:colId xmlns:a16="http://schemas.microsoft.com/office/drawing/2014/main" val="3384265906"/>
                    </a:ext>
                  </a:extLst>
                </a:gridCol>
              </a:tblGrid>
              <a:tr h="403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Наименование цели</a:t>
                      </a:r>
                    </a:p>
                  </a:txBody>
                  <a:tcPr marL="93345" marR="93345" marT="46355" marB="46355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Текущий показатель</a:t>
                      </a:r>
                    </a:p>
                  </a:txBody>
                  <a:tcPr marL="93345" marR="93345" marT="46355" marB="46355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Целевой показатель</a:t>
                      </a:r>
                    </a:p>
                  </a:txBody>
                  <a:tcPr marL="93345" marR="93345" marT="46355" marB="46355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752678"/>
                  </a:ext>
                </a:extLst>
              </a:tr>
              <a:tr h="24643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Сокращение времени ожидания описания электрокардиографического обследования, мин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5180504"/>
                  </a:ext>
                </a:extLst>
              </a:tr>
              <a:tr h="340012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Повышение удовлетворенности пациента оказанной медицинской помощью,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971306"/>
                  </a:ext>
                </a:extLst>
              </a:tr>
              <a:tr h="260360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Сокращение времени госпитализации при наличии показаний, мин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881005"/>
                  </a:ext>
                </a:extLst>
              </a:tr>
              <a:tr h="260360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414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0937487"/>
                  </a:ext>
                </a:extLst>
              </a:tr>
            </a:tbl>
          </a:graphicData>
        </a:graphic>
      </p:graphicFrame>
      <p:pic>
        <p:nvPicPr>
          <p:cNvPr id="15628" name="Picture 268" descr="Герб Курской области — Википедия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8491" y="108225"/>
            <a:ext cx="657693" cy="6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259083"/>
              </p:ext>
            </p:extLst>
          </p:nvPr>
        </p:nvGraphicFramePr>
        <p:xfrm>
          <a:off x="296686" y="1658179"/>
          <a:ext cx="4059787" cy="1889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59787">
                  <a:extLst>
                    <a:ext uri="{9D8B030D-6E8A-4147-A177-3AD203B41FA5}">
                      <a16:colId xmlns:a16="http://schemas.microsoft.com/office/drawing/2014/main" val="2935239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000" b="1" u="sng" dirty="0">
                          <a:solidFill>
                            <a:srgbClr val="002060"/>
                          </a:solidFill>
                          <a:latin typeface="Arial (Основной текст)"/>
                        </a:rPr>
                        <a:t>Заказчик</a:t>
                      </a:r>
                      <a:r>
                        <a:rPr lang="ru-RU" sz="1000" b="1" u="sng" baseline="0" dirty="0">
                          <a:solidFill>
                            <a:srgbClr val="002060"/>
                          </a:solidFill>
                          <a:latin typeface="Arial (Основной текст)"/>
                        </a:rPr>
                        <a:t> </a:t>
                      </a:r>
                      <a:r>
                        <a:rPr lang="ru-RU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проекта: </a:t>
                      </a:r>
                      <a:r>
                        <a:rPr lang="ru-RU" sz="1000" b="0" u="none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главный врач ОБУЗ КГП№5, пациенты</a:t>
                      </a:r>
                    </a:p>
                    <a:p>
                      <a:r>
                        <a:rPr lang="ru-RU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Владелец процесса</a:t>
                      </a:r>
                      <a:r>
                        <a:rPr lang="en-US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000" b="0" u="none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главный врач ОБУЗ КГП№5</a:t>
                      </a:r>
                      <a:endParaRPr lang="ru-RU" sz="1000" b="1" u="sng" kern="1200" baseline="0" dirty="0">
                        <a:solidFill>
                          <a:srgbClr val="002060"/>
                        </a:solidFill>
                        <a:latin typeface="Arial (Основной текст)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49244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Периметр проекта:  </a:t>
                      </a:r>
                      <a:r>
                        <a:rPr lang="ru-RU" sz="1000" b="0" u="none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поликлиника и территория обслуживания;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Границы процесса</a:t>
                      </a:r>
                      <a:r>
                        <a:rPr lang="ru-RU" sz="1000" b="1" u="none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000" b="0" u="none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от звонка пациента до внесения данных осмотра в ЕМИС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72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Руководитель проекта:</a:t>
                      </a:r>
                      <a:r>
                        <a:rPr lang="ru-RU" sz="1000" b="1" u="none" baseline="0" dirty="0">
                          <a:solidFill>
                            <a:srgbClr val="002060"/>
                          </a:solidFill>
                          <a:latin typeface="Arial (Основной текст)"/>
                        </a:rPr>
                        <a:t> </a:t>
                      </a:r>
                      <a:r>
                        <a:rPr lang="ru-RU" sz="1000" b="0" u="none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зав. терапевтическим отделением Марковчина Е.В.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7229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00" b="1" u="sng" kern="1200" baseline="0" dirty="0">
                          <a:solidFill>
                            <a:srgbClr val="002060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Команда проекта:  </a:t>
                      </a:r>
                      <a:r>
                        <a:rPr lang="ru-RU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зав. терапевтическим отделением Логачева О.И., старшая медицинская сестра </a:t>
                      </a:r>
                      <a:r>
                        <a:rPr lang="ru-RU" sz="1000" b="0" u="sng" kern="1200" baseline="0" dirty="0" err="1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Адоевская</a:t>
                      </a:r>
                      <a:r>
                        <a:rPr lang="ru-RU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 Л.В., программист </a:t>
                      </a:r>
                      <a:r>
                        <a:rPr lang="ru-RU" sz="1000" b="0" u="sng" kern="1200" baseline="0" dirty="0" err="1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Илько</a:t>
                      </a:r>
                      <a:r>
                        <a:rPr lang="ru-RU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 Е.А., оператор </a:t>
                      </a:r>
                      <a:r>
                        <a:rPr lang="en-US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Call-</a:t>
                      </a:r>
                      <a:r>
                        <a:rPr lang="ru-RU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центра </a:t>
                      </a:r>
                      <a:r>
                        <a:rPr lang="ru-RU" sz="1000" b="0" u="sng" kern="1200" baseline="0" dirty="0" err="1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Марковчина</a:t>
                      </a:r>
                      <a:r>
                        <a:rPr lang="ru-RU" sz="1000" b="0" u="sng" kern="1200" baseline="0" dirty="0">
                          <a:solidFill>
                            <a:schemeClr val="tx1"/>
                          </a:solidFill>
                          <a:latin typeface="Arial (Основной текст)"/>
                          <a:ea typeface="+mn-ea"/>
                          <a:cs typeface="+mn-cs"/>
                        </a:rPr>
                        <a:t> Е.А.</a:t>
                      </a:r>
                      <a:endParaRPr lang="ru-RU" sz="1000" b="0" u="none" kern="1200" baseline="0" dirty="0">
                        <a:solidFill>
                          <a:schemeClr val="tx1"/>
                        </a:solidFill>
                        <a:latin typeface="Arial (Основной текст)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356719"/>
                  </a:ext>
                </a:extLst>
              </a:tr>
            </a:tbl>
          </a:graphicData>
        </a:graphic>
      </p:graphicFrame>
      <p:pic>
        <p:nvPicPr>
          <p:cNvPr id="15640" name="Picture 280" descr="Росатом — Википедия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390979" y="73928"/>
            <a:ext cx="670905" cy="68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3"/>
          <p:cNvSpPr txBox="1">
            <a:spLocks noChangeArrowheads="1"/>
          </p:cNvSpPr>
          <p:nvPr/>
        </p:nvSpPr>
        <p:spPr>
          <a:xfrm>
            <a:off x="6012160" y="95638"/>
            <a:ext cx="2139426" cy="609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>
          <a:xfrm>
            <a:off x="1081426" y="94618"/>
            <a:ext cx="2139426" cy="609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>
          <a:xfrm>
            <a:off x="6084168" y="6067727"/>
            <a:ext cx="2602396" cy="7617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1BE8C17-17CA-4954-B2E4-DD045C65D181}"/>
              </a:ext>
            </a:extLst>
          </p:cNvPr>
          <p:cNvSpPr txBox="1"/>
          <p:nvPr/>
        </p:nvSpPr>
        <p:spPr>
          <a:xfrm>
            <a:off x="5436096" y="6020423"/>
            <a:ext cx="35283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300" b="1" u="sng">
                <a:solidFill>
                  <a:srgbClr val="003274">
                    <a:lumMod val="75000"/>
                  </a:srgbClr>
                </a:solidFill>
              </a:defRPr>
            </a:lvl1pPr>
          </a:lstStyle>
          <a:p>
            <a:r>
              <a:rPr lang="ru-RU" sz="1000" b="0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Главный врач ОБУЗ «Курская городская поликлиника №5»</a:t>
            </a:r>
          </a:p>
          <a:p>
            <a:r>
              <a:rPr lang="ru-RU" sz="1000" b="0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ru-RU" sz="1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____________       </a:t>
            </a:r>
            <a:r>
              <a:rPr lang="ru-RU" sz="1000" b="0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Старкова С .А.</a:t>
            </a:r>
          </a:p>
        </p:txBody>
      </p:sp>
    </p:spTree>
    <p:extLst>
      <p:ext uri="{BB962C8B-B14F-4D97-AF65-F5344CB8AC3E}">
        <p14:creationId xmlns:p14="http://schemas.microsoft.com/office/powerpoint/2010/main" val="285308027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C8DBF38-B7E0-4EA9-8D51-80FB4578A645}"/>
              </a:ext>
            </a:extLst>
          </p:cNvPr>
          <p:cNvSpPr/>
          <p:nvPr/>
        </p:nvSpPr>
        <p:spPr>
          <a:xfrm>
            <a:off x="1081426" y="1290537"/>
            <a:ext cx="5866838" cy="504057"/>
          </a:xfrm>
          <a:prstGeom prst="rect">
            <a:avLst/>
          </a:prstGeom>
          <a:solidFill>
            <a:schemeClr val="bg1"/>
          </a:solidFill>
          <a:ln w="635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0945" y="0"/>
            <a:ext cx="1043608" cy="880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26" name="Rectangle 25" hidden="1"/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-1464" y="0"/>
          <a:ext cx="150935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1026" name="Rectangle 25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464" y="0"/>
                        <a:ext cx="150935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3"/>
          <p:cNvSpPr txBox="1">
            <a:spLocks noChangeArrowheads="1"/>
          </p:cNvSpPr>
          <p:nvPr/>
        </p:nvSpPr>
        <p:spPr>
          <a:xfrm>
            <a:off x="6012160" y="95638"/>
            <a:ext cx="2139426" cy="609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>
          <a:xfrm>
            <a:off x="1081426" y="94618"/>
            <a:ext cx="2139426" cy="609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825EEE-3C34-4BED-B1CF-2433F065045C}"/>
              </a:ext>
            </a:extLst>
          </p:cNvPr>
          <p:cNvSpPr txBox="1"/>
          <p:nvPr/>
        </p:nvSpPr>
        <p:spPr>
          <a:xfrm>
            <a:off x="278061" y="226962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Карта процесса </a:t>
            </a:r>
          </a:p>
          <a:p>
            <a:pPr algn="ct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Оптимизация процесса инструментального обследования (электрокардиография) пациентов при оказании неотложной помощи на дому</a:t>
            </a:r>
          </a:p>
          <a:p>
            <a:pPr algn="ct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(текущее состояние)</a:t>
            </a:r>
          </a:p>
        </p:txBody>
      </p:sp>
      <p:sp>
        <p:nvSpPr>
          <p:cNvPr id="61" name="Прямоугольник: один верхний угол скругленный, другой — усеченный 60">
            <a:extLst>
              <a:ext uri="{FF2B5EF4-FFF2-40B4-BE49-F238E27FC236}">
                <a16:creationId xmlns:a16="http://schemas.microsoft.com/office/drawing/2014/main" id="{4820265D-35FF-4FAD-A5B6-1F5C4FD78CEB}"/>
              </a:ext>
            </a:extLst>
          </p:cNvPr>
          <p:cNvSpPr/>
          <p:nvPr/>
        </p:nvSpPr>
        <p:spPr>
          <a:xfrm>
            <a:off x="539552" y="5302564"/>
            <a:ext cx="4896544" cy="1447194"/>
          </a:xfrm>
          <a:prstGeom prst="snip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Проблемы: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Длительное время ожидания медсестры для снятия ЭКГ (медсестра с кардиографом едет на машине из поликлиники к пациенту)</a:t>
            </a: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Длительное время ожидания описания ЭКГ</a:t>
            </a: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Длительное время ожидания скорой помощи</a:t>
            </a:r>
            <a:r>
              <a:rPr lang="en-US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000" dirty="0">
              <a:solidFill>
                <a:schemeClr val="tx1"/>
              </a:solidFill>
              <a:latin typeface="Arial (Основной текст)"/>
            </a:endParaRPr>
          </a:p>
          <a:p>
            <a:pPr algn="just"/>
            <a:endParaRPr lang="ru-RU" sz="1000" dirty="0">
              <a:solidFill>
                <a:schemeClr val="tx1"/>
              </a:solidFill>
              <a:latin typeface="Arial (Основной текст)"/>
            </a:endParaRPr>
          </a:p>
          <a:p>
            <a:pPr marL="228600" indent="-228600" algn="just">
              <a:buAutoNum type="arabicPeriod"/>
            </a:pPr>
            <a:endParaRPr lang="ru-RU" sz="1000" dirty="0">
              <a:solidFill>
                <a:schemeClr val="tx1"/>
              </a:solidFill>
              <a:latin typeface="Arial (Основной текст)"/>
            </a:endParaRPr>
          </a:p>
          <a:p>
            <a:pPr marL="228600" indent="-228600" algn="just">
              <a:buAutoNum type="arabicPeriod"/>
            </a:pPr>
            <a:endParaRPr lang="ru-RU" sz="1000" dirty="0">
              <a:solidFill>
                <a:schemeClr val="tx1"/>
              </a:solidFill>
              <a:latin typeface="Arial (Основной текст)"/>
            </a:endParaRPr>
          </a:p>
          <a:p>
            <a:pPr marL="228600" indent="-228600" algn="just">
              <a:buAutoNum type="arabicPeriod"/>
            </a:pPr>
            <a:endParaRPr lang="ru-RU" sz="1000" dirty="0">
              <a:solidFill>
                <a:schemeClr val="tx1"/>
              </a:solidFill>
              <a:latin typeface="Arial (Основной текст)"/>
            </a:endParaRPr>
          </a:p>
          <a:p>
            <a:pPr marL="228600" indent="-228600" algn="just">
              <a:buAutoNum type="arabicPeriod"/>
            </a:pPr>
            <a:endParaRPr lang="ru-RU" sz="1000" dirty="0">
              <a:solidFill>
                <a:schemeClr val="tx1"/>
              </a:solidFill>
              <a:latin typeface="Arial (Основной текст)"/>
            </a:endParaRPr>
          </a:p>
          <a:p>
            <a:pPr algn="just"/>
            <a:endParaRPr lang="ru-RU" sz="1000" b="1" dirty="0">
              <a:solidFill>
                <a:schemeClr val="tx1"/>
              </a:solidFill>
              <a:latin typeface="Arial (Основной текст)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E577E74D-776E-498E-9D55-2CB4315349AF}"/>
              </a:ext>
            </a:extLst>
          </p:cNvPr>
          <p:cNvSpPr/>
          <p:nvPr/>
        </p:nvSpPr>
        <p:spPr>
          <a:xfrm>
            <a:off x="40945" y="1313913"/>
            <a:ext cx="921466" cy="5040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Начало процесса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97E18552-5F84-4AEA-A217-493BAC85374A}"/>
              </a:ext>
            </a:extLst>
          </p:cNvPr>
          <p:cNvSpPr/>
          <p:nvPr/>
        </p:nvSpPr>
        <p:spPr>
          <a:xfrm>
            <a:off x="2331202" y="1406323"/>
            <a:ext cx="737084" cy="3192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Звонит в 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call </a:t>
            </a:r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5CE880-F9EC-43B0-9D90-251F15063AC0}"/>
              </a:ext>
            </a:extLst>
          </p:cNvPr>
          <p:cNvSpPr txBox="1"/>
          <p:nvPr/>
        </p:nvSpPr>
        <p:spPr>
          <a:xfrm>
            <a:off x="1070827" y="1312393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Пациент</a:t>
            </a: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27FE076F-451F-4A9E-AE06-E40695FAB298}"/>
              </a:ext>
            </a:extLst>
          </p:cNvPr>
          <p:cNvSpPr/>
          <p:nvPr/>
        </p:nvSpPr>
        <p:spPr>
          <a:xfrm>
            <a:off x="1071677" y="2723591"/>
            <a:ext cx="5877437" cy="740927"/>
          </a:xfrm>
          <a:prstGeom prst="rect">
            <a:avLst/>
          </a:prstGeom>
          <a:solidFill>
            <a:schemeClr val="bg1"/>
          </a:solidFill>
          <a:ln w="635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3CB3E02-9D92-4DED-B1CF-94368797569B}"/>
              </a:ext>
            </a:extLst>
          </p:cNvPr>
          <p:cNvSpPr txBox="1"/>
          <p:nvPr/>
        </p:nvSpPr>
        <p:spPr>
          <a:xfrm>
            <a:off x="1071539" y="2788511"/>
            <a:ext cx="13515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Врач вызова на дом</a:t>
            </a: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3EB68557-4540-4C7E-9E54-521BD2CF519B}"/>
              </a:ext>
            </a:extLst>
          </p:cNvPr>
          <p:cNvSpPr/>
          <p:nvPr/>
        </p:nvSpPr>
        <p:spPr>
          <a:xfrm>
            <a:off x="2093005" y="2997034"/>
            <a:ext cx="1127847" cy="3257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Врач обслуживает вызов </a:t>
            </a:r>
          </a:p>
        </p:txBody>
      </p:sp>
      <p:cxnSp>
        <p:nvCxnSpPr>
          <p:cNvPr id="54" name="Прямая со стрелкой 53">
            <a:extLst>
              <a:ext uri="{FF2B5EF4-FFF2-40B4-BE49-F238E27FC236}">
                <a16:creationId xmlns:a16="http://schemas.microsoft.com/office/drawing/2014/main" id="{C15A28B3-F77A-4805-B2BA-9FBD1550DB77}"/>
              </a:ext>
            </a:extLst>
          </p:cNvPr>
          <p:cNvCxnSpPr>
            <a:cxnSpLocks/>
            <a:stCxn id="10" idx="6"/>
            <a:endCxn id="11" idx="1"/>
          </p:cNvCxnSpPr>
          <p:nvPr/>
        </p:nvCxnSpPr>
        <p:spPr>
          <a:xfrm>
            <a:off x="962411" y="1565941"/>
            <a:ext cx="136879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20F4A0BF-3033-4C43-B437-A8BF281E7D17}"/>
              </a:ext>
            </a:extLst>
          </p:cNvPr>
          <p:cNvSpPr/>
          <p:nvPr/>
        </p:nvSpPr>
        <p:spPr>
          <a:xfrm>
            <a:off x="1081426" y="1872810"/>
            <a:ext cx="5866838" cy="672177"/>
          </a:xfrm>
          <a:prstGeom prst="rect">
            <a:avLst/>
          </a:prstGeom>
          <a:solidFill>
            <a:schemeClr val="bg1"/>
          </a:solidFill>
          <a:ln w="635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AA12CA5-31B8-4CE2-A72C-B2FD0D04A2B3}"/>
              </a:ext>
            </a:extLst>
          </p:cNvPr>
          <p:cNvSpPr txBox="1"/>
          <p:nvPr/>
        </p:nvSpPr>
        <p:spPr>
          <a:xfrm>
            <a:off x="1043450" y="1880329"/>
            <a:ext cx="13515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Оператор </a:t>
            </a:r>
            <a:r>
              <a:rPr lang="en-US" sz="800" b="1" dirty="0"/>
              <a:t>Call </a:t>
            </a:r>
            <a:r>
              <a:rPr lang="ru-RU" sz="800" b="1" dirty="0"/>
              <a:t>центра</a:t>
            </a: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AB52BBE3-7F42-451A-8EA0-20029DEC189C}"/>
              </a:ext>
            </a:extLst>
          </p:cNvPr>
          <p:cNvSpPr/>
          <p:nvPr/>
        </p:nvSpPr>
        <p:spPr>
          <a:xfrm>
            <a:off x="2193541" y="2073940"/>
            <a:ext cx="1012406" cy="3455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 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</a:t>
            </a:r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 фиксирует вызов</a:t>
            </a:r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148F9EF4-4F8A-4C81-A075-F918763DD859}"/>
              </a:ext>
            </a:extLst>
          </p:cNvPr>
          <p:cNvCxnSpPr>
            <a:cxnSpLocks/>
            <a:stCxn id="11" idx="2"/>
            <a:endCxn id="63" idx="0"/>
          </p:cNvCxnSpPr>
          <p:nvPr/>
        </p:nvCxnSpPr>
        <p:spPr>
          <a:xfrm>
            <a:off x="2699744" y="1725559"/>
            <a:ext cx="0" cy="34838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3F60F462-030D-4DD8-AC9E-08DDB00E7044}"/>
              </a:ext>
            </a:extLst>
          </p:cNvPr>
          <p:cNvCxnSpPr>
            <a:cxnSpLocks/>
          </p:cNvCxnSpPr>
          <p:nvPr/>
        </p:nvCxnSpPr>
        <p:spPr>
          <a:xfrm>
            <a:off x="2683067" y="2412803"/>
            <a:ext cx="9473" cy="5768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id="{E8EC0A50-C2D0-4092-9FD4-6412F33D953C}"/>
              </a:ext>
            </a:extLst>
          </p:cNvPr>
          <p:cNvSpPr/>
          <p:nvPr/>
        </p:nvSpPr>
        <p:spPr>
          <a:xfrm>
            <a:off x="1062563" y="4467886"/>
            <a:ext cx="5877437" cy="672177"/>
          </a:xfrm>
          <a:prstGeom prst="rect">
            <a:avLst/>
          </a:prstGeom>
          <a:solidFill>
            <a:schemeClr val="bg1"/>
          </a:solidFill>
          <a:ln w="635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932A0DD-CC1D-4C08-BF1C-9FCD778AED5B}"/>
              </a:ext>
            </a:extLst>
          </p:cNvPr>
          <p:cNvSpPr txBox="1"/>
          <p:nvPr/>
        </p:nvSpPr>
        <p:spPr>
          <a:xfrm>
            <a:off x="1082580" y="4457154"/>
            <a:ext cx="13515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Врач функциональной диагностики</a:t>
            </a:r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5ED948A3-7529-4FC1-B859-54183D2731C9}"/>
              </a:ext>
            </a:extLst>
          </p:cNvPr>
          <p:cNvSpPr/>
          <p:nvPr/>
        </p:nvSpPr>
        <p:spPr>
          <a:xfrm>
            <a:off x="4027332" y="4632836"/>
            <a:ext cx="1119895" cy="3257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Врач описывает ЭКГ</a:t>
            </a:r>
          </a:p>
        </p:txBody>
      </p:sp>
      <p:cxnSp>
        <p:nvCxnSpPr>
          <p:cNvPr id="75" name="Прямая со стрелкой 74">
            <a:extLst>
              <a:ext uri="{FF2B5EF4-FFF2-40B4-BE49-F238E27FC236}">
                <a16:creationId xmlns:a16="http://schemas.microsoft.com/office/drawing/2014/main" id="{E8E7CCB4-537E-4F21-9DD1-90021480D859}"/>
              </a:ext>
            </a:extLst>
          </p:cNvPr>
          <p:cNvCxnSpPr>
            <a:cxnSpLocks/>
          </p:cNvCxnSpPr>
          <p:nvPr/>
        </p:nvCxnSpPr>
        <p:spPr>
          <a:xfrm>
            <a:off x="3208396" y="3153862"/>
            <a:ext cx="78532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id="{C3D7601F-0457-4B57-9E21-F428A0C12996}"/>
              </a:ext>
            </a:extLst>
          </p:cNvPr>
          <p:cNvSpPr/>
          <p:nvPr/>
        </p:nvSpPr>
        <p:spPr>
          <a:xfrm>
            <a:off x="4010396" y="2971632"/>
            <a:ext cx="1127848" cy="3407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Вызывает мед. сестру для снятия ЭКГ </a:t>
            </a:r>
          </a:p>
        </p:txBody>
      </p: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id="{74B658EC-E176-4B98-9EC9-3026CC636240}"/>
              </a:ext>
            </a:extLst>
          </p:cNvPr>
          <p:cNvSpPr/>
          <p:nvPr/>
        </p:nvSpPr>
        <p:spPr>
          <a:xfrm>
            <a:off x="1070827" y="3662714"/>
            <a:ext cx="5877437" cy="672177"/>
          </a:xfrm>
          <a:prstGeom prst="rect">
            <a:avLst/>
          </a:prstGeom>
          <a:solidFill>
            <a:schemeClr val="bg1"/>
          </a:solidFill>
          <a:ln w="635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16AC8BE-2D1C-496E-98B7-D71C5C84498E}"/>
              </a:ext>
            </a:extLst>
          </p:cNvPr>
          <p:cNvSpPr txBox="1"/>
          <p:nvPr/>
        </p:nvSpPr>
        <p:spPr>
          <a:xfrm>
            <a:off x="1132742" y="3634837"/>
            <a:ext cx="13515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Медицинская сестра</a:t>
            </a:r>
          </a:p>
        </p:txBody>
      </p:sp>
      <p:sp>
        <p:nvSpPr>
          <p:cNvPr id="80" name="Прямоугольник 79">
            <a:extLst>
              <a:ext uri="{FF2B5EF4-FFF2-40B4-BE49-F238E27FC236}">
                <a16:creationId xmlns:a16="http://schemas.microsoft.com/office/drawing/2014/main" id="{95852EF7-0954-42CB-AE10-1B207658B3B6}"/>
              </a:ext>
            </a:extLst>
          </p:cNvPr>
          <p:cNvSpPr/>
          <p:nvPr/>
        </p:nvSpPr>
        <p:spPr>
          <a:xfrm>
            <a:off x="4015300" y="3798333"/>
            <a:ext cx="1119895" cy="3257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 сестра снимает ЭКГ</a:t>
            </a:r>
          </a:p>
        </p:txBody>
      </p:sp>
      <p:cxnSp>
        <p:nvCxnSpPr>
          <p:cNvPr id="88" name="Прямая со стрелкой 87">
            <a:extLst>
              <a:ext uri="{FF2B5EF4-FFF2-40B4-BE49-F238E27FC236}">
                <a16:creationId xmlns:a16="http://schemas.microsoft.com/office/drawing/2014/main" id="{C9497946-2D33-44C0-86CE-140B1C522913}"/>
              </a:ext>
            </a:extLst>
          </p:cNvPr>
          <p:cNvCxnSpPr>
            <a:cxnSpLocks/>
            <a:stCxn id="77" idx="2"/>
            <a:endCxn id="80" idx="0"/>
          </p:cNvCxnSpPr>
          <p:nvPr/>
        </p:nvCxnSpPr>
        <p:spPr>
          <a:xfrm>
            <a:off x="4574320" y="3312373"/>
            <a:ext cx="928" cy="4859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>
            <a:extLst>
              <a:ext uri="{FF2B5EF4-FFF2-40B4-BE49-F238E27FC236}">
                <a16:creationId xmlns:a16="http://schemas.microsoft.com/office/drawing/2014/main" id="{8BF7AC32-C4AE-4983-8CDE-CCD7E5E651CC}"/>
              </a:ext>
            </a:extLst>
          </p:cNvPr>
          <p:cNvCxnSpPr>
            <a:cxnSpLocks/>
          </p:cNvCxnSpPr>
          <p:nvPr/>
        </p:nvCxnSpPr>
        <p:spPr>
          <a:xfrm>
            <a:off x="4571107" y="4108309"/>
            <a:ext cx="0" cy="52452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Прямоугольник 92">
            <a:extLst>
              <a:ext uri="{FF2B5EF4-FFF2-40B4-BE49-F238E27FC236}">
                <a16:creationId xmlns:a16="http://schemas.microsoft.com/office/drawing/2014/main" id="{7B55BFC1-B6F4-4EEA-A3FF-25370C69C443}"/>
              </a:ext>
            </a:extLst>
          </p:cNvPr>
          <p:cNvSpPr/>
          <p:nvPr/>
        </p:nvSpPr>
        <p:spPr>
          <a:xfrm>
            <a:off x="5622642" y="2901834"/>
            <a:ext cx="1261151" cy="4803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направляет пациента в стационар</a:t>
            </a:r>
          </a:p>
        </p:txBody>
      </p:sp>
      <p:sp>
        <p:nvSpPr>
          <p:cNvPr id="110" name="Овал 109">
            <a:extLst>
              <a:ext uri="{FF2B5EF4-FFF2-40B4-BE49-F238E27FC236}">
                <a16:creationId xmlns:a16="http://schemas.microsoft.com/office/drawing/2014/main" id="{04A3F879-7E3A-4D32-9A5D-0069EAFBE3CE}"/>
              </a:ext>
            </a:extLst>
          </p:cNvPr>
          <p:cNvSpPr/>
          <p:nvPr/>
        </p:nvSpPr>
        <p:spPr>
          <a:xfrm>
            <a:off x="7596459" y="2889975"/>
            <a:ext cx="1063531" cy="5040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Окончание процесса</a:t>
            </a:r>
          </a:p>
        </p:txBody>
      </p:sp>
      <p:cxnSp>
        <p:nvCxnSpPr>
          <p:cNvPr id="111" name="Прямая со стрелкой 110">
            <a:extLst>
              <a:ext uri="{FF2B5EF4-FFF2-40B4-BE49-F238E27FC236}">
                <a16:creationId xmlns:a16="http://schemas.microsoft.com/office/drawing/2014/main" id="{0B891FBB-C407-4232-A670-CAD5912E2AB3}"/>
              </a:ext>
            </a:extLst>
          </p:cNvPr>
          <p:cNvCxnSpPr>
            <a:cxnSpLocks/>
            <a:stCxn id="93" idx="3"/>
            <a:endCxn id="110" idx="2"/>
          </p:cNvCxnSpPr>
          <p:nvPr/>
        </p:nvCxnSpPr>
        <p:spPr>
          <a:xfrm>
            <a:off x="6883793" y="3142003"/>
            <a:ext cx="71266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9156A693-A989-4A78-8462-A10EA47DD784}"/>
              </a:ext>
            </a:extLst>
          </p:cNvPr>
          <p:cNvSpPr txBox="1"/>
          <p:nvPr/>
        </p:nvSpPr>
        <p:spPr>
          <a:xfrm>
            <a:off x="2692540" y="2563705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25-120 мин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A432B559-886A-4C22-9FD0-480F2A6E027D}"/>
              </a:ext>
            </a:extLst>
          </p:cNvPr>
          <p:cNvSpPr txBox="1"/>
          <p:nvPr/>
        </p:nvSpPr>
        <p:spPr>
          <a:xfrm>
            <a:off x="3231867" y="2966491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25-45 мин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2626FE6-CBAF-4F98-ABAA-E1D5D4A4CEA4}"/>
              </a:ext>
            </a:extLst>
          </p:cNvPr>
          <p:cNvSpPr txBox="1"/>
          <p:nvPr/>
        </p:nvSpPr>
        <p:spPr>
          <a:xfrm>
            <a:off x="4526533" y="3437966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25-60 мин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5AE961-24FD-4B6F-B36C-34012CDB3168}"/>
              </a:ext>
            </a:extLst>
          </p:cNvPr>
          <p:cNvSpPr txBox="1"/>
          <p:nvPr/>
        </p:nvSpPr>
        <p:spPr>
          <a:xfrm>
            <a:off x="4574460" y="4312365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25-30  мин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56E1F9F3-275D-4A96-B651-9F5D8AEC6711}"/>
              </a:ext>
            </a:extLst>
          </p:cNvPr>
          <p:cNvSpPr txBox="1"/>
          <p:nvPr/>
        </p:nvSpPr>
        <p:spPr>
          <a:xfrm>
            <a:off x="2795667" y="4778206"/>
            <a:ext cx="11959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25-30  мин</a:t>
            </a:r>
          </a:p>
        </p:txBody>
      </p:sp>
      <p:sp>
        <p:nvSpPr>
          <p:cNvPr id="1028" name="Взрыв: 8 точек 1027">
            <a:extLst>
              <a:ext uri="{FF2B5EF4-FFF2-40B4-BE49-F238E27FC236}">
                <a16:creationId xmlns:a16="http://schemas.microsoft.com/office/drawing/2014/main" id="{48D4CE35-E24B-40AE-94BA-5C57608F486D}"/>
              </a:ext>
            </a:extLst>
          </p:cNvPr>
          <p:cNvSpPr/>
          <p:nvPr/>
        </p:nvSpPr>
        <p:spPr>
          <a:xfrm>
            <a:off x="4199676" y="3377929"/>
            <a:ext cx="358232" cy="357694"/>
          </a:xfrm>
          <a:prstGeom prst="irregularSeal1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8" name="Взрыв: 8 точек 137">
            <a:extLst>
              <a:ext uri="{FF2B5EF4-FFF2-40B4-BE49-F238E27FC236}">
                <a16:creationId xmlns:a16="http://schemas.microsoft.com/office/drawing/2014/main" id="{D7567F3E-CDAF-4C24-B958-931219872FC9}"/>
              </a:ext>
            </a:extLst>
          </p:cNvPr>
          <p:cNvSpPr/>
          <p:nvPr/>
        </p:nvSpPr>
        <p:spPr>
          <a:xfrm>
            <a:off x="3898462" y="4446280"/>
            <a:ext cx="358232" cy="357694"/>
          </a:xfrm>
          <a:prstGeom prst="irregularSeal1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39" name="Взрыв: 8 точек 138">
            <a:extLst>
              <a:ext uri="{FF2B5EF4-FFF2-40B4-BE49-F238E27FC236}">
                <a16:creationId xmlns:a16="http://schemas.microsoft.com/office/drawing/2014/main" id="{DA60D320-34B1-4BD6-BCE9-6C98D0B10E13}"/>
              </a:ext>
            </a:extLst>
          </p:cNvPr>
          <p:cNvSpPr/>
          <p:nvPr/>
        </p:nvSpPr>
        <p:spPr>
          <a:xfrm>
            <a:off x="2579870" y="3869818"/>
            <a:ext cx="358232" cy="357694"/>
          </a:xfrm>
          <a:prstGeom prst="irregularSeal1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42" name="Прямоугольник 141">
            <a:extLst>
              <a:ext uri="{FF2B5EF4-FFF2-40B4-BE49-F238E27FC236}">
                <a16:creationId xmlns:a16="http://schemas.microsoft.com/office/drawing/2014/main" id="{1CEA6CC3-DAB8-457E-9435-409BBD3EA8F7}"/>
              </a:ext>
            </a:extLst>
          </p:cNvPr>
          <p:cNvSpPr/>
          <p:nvPr/>
        </p:nvSpPr>
        <p:spPr>
          <a:xfrm>
            <a:off x="7182941" y="4611425"/>
            <a:ext cx="1592064" cy="10166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ВПП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max=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301мин</a:t>
            </a: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ВПП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min=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136мин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D6A88A83-9B28-4775-A382-245AF12B5DC4}"/>
              </a:ext>
            </a:extLst>
          </p:cNvPr>
          <p:cNvSpPr txBox="1"/>
          <p:nvPr/>
        </p:nvSpPr>
        <p:spPr>
          <a:xfrm>
            <a:off x="2683067" y="1760133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1 мин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41C60D6A-A66F-416C-B8A7-7CC9E126D6A4}"/>
              </a:ext>
            </a:extLst>
          </p:cNvPr>
          <p:cNvSpPr txBox="1"/>
          <p:nvPr/>
        </p:nvSpPr>
        <p:spPr>
          <a:xfrm>
            <a:off x="2848857" y="4559406"/>
            <a:ext cx="12979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Звонит </a:t>
            </a:r>
          </a:p>
        </p:txBody>
      </p:sp>
      <p:cxnSp>
        <p:nvCxnSpPr>
          <p:cNvPr id="1035" name="Соединитель: уступ 1034">
            <a:extLst>
              <a:ext uri="{FF2B5EF4-FFF2-40B4-BE49-F238E27FC236}">
                <a16:creationId xmlns:a16="http://schemas.microsoft.com/office/drawing/2014/main" id="{4B79515E-396D-4DAB-B888-80E0C8954C4C}"/>
              </a:ext>
            </a:extLst>
          </p:cNvPr>
          <p:cNvCxnSpPr>
            <a:cxnSpLocks/>
            <a:stCxn id="138" idx="2"/>
            <a:endCxn id="51" idx="2"/>
          </p:cNvCxnSpPr>
          <p:nvPr/>
        </p:nvCxnSpPr>
        <p:spPr>
          <a:xfrm rot="5400000" flipH="1">
            <a:off x="2607459" y="3372249"/>
            <a:ext cx="1481196" cy="1382255"/>
          </a:xfrm>
          <a:prstGeom prst="bentConnector3">
            <a:avLst>
              <a:gd name="adj1" fmla="val 425"/>
            </a:avLst>
          </a:prstGeom>
          <a:ln w="28575">
            <a:solidFill>
              <a:srgbClr val="008E4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Прямая соединительная линия 1051">
            <a:extLst>
              <a:ext uri="{FF2B5EF4-FFF2-40B4-BE49-F238E27FC236}">
                <a16:creationId xmlns:a16="http://schemas.microsoft.com/office/drawing/2014/main" id="{A8997C3A-23DE-451E-87AA-C3A33A01BC7D}"/>
              </a:ext>
            </a:extLst>
          </p:cNvPr>
          <p:cNvCxnSpPr/>
          <p:nvPr/>
        </p:nvCxnSpPr>
        <p:spPr>
          <a:xfrm flipV="1">
            <a:off x="2987824" y="2779149"/>
            <a:ext cx="0" cy="210506"/>
          </a:xfrm>
          <a:prstGeom prst="line">
            <a:avLst/>
          </a:prstGeom>
          <a:ln w="28575">
            <a:solidFill>
              <a:srgbClr val="008E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Прямая соединительная линия 1053">
            <a:extLst>
              <a:ext uri="{FF2B5EF4-FFF2-40B4-BE49-F238E27FC236}">
                <a16:creationId xmlns:a16="http://schemas.microsoft.com/office/drawing/2014/main" id="{8678F048-22D7-4B1B-8041-6B97712115CE}"/>
              </a:ext>
            </a:extLst>
          </p:cNvPr>
          <p:cNvCxnSpPr/>
          <p:nvPr/>
        </p:nvCxnSpPr>
        <p:spPr>
          <a:xfrm>
            <a:off x="2987824" y="2779149"/>
            <a:ext cx="3265393" cy="0"/>
          </a:xfrm>
          <a:prstGeom prst="line">
            <a:avLst/>
          </a:prstGeom>
          <a:ln w="28575">
            <a:solidFill>
              <a:srgbClr val="008E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6" name="Прямая со стрелкой 1055">
            <a:extLst>
              <a:ext uri="{FF2B5EF4-FFF2-40B4-BE49-F238E27FC236}">
                <a16:creationId xmlns:a16="http://schemas.microsoft.com/office/drawing/2014/main" id="{97EE6BF4-6F27-4B44-9EDC-1F7C7579F469}"/>
              </a:ext>
            </a:extLst>
          </p:cNvPr>
          <p:cNvCxnSpPr>
            <a:endCxn id="93" idx="0"/>
          </p:cNvCxnSpPr>
          <p:nvPr/>
        </p:nvCxnSpPr>
        <p:spPr>
          <a:xfrm>
            <a:off x="6253217" y="2788511"/>
            <a:ext cx="1" cy="113323"/>
          </a:xfrm>
          <a:prstGeom prst="straightConnector1">
            <a:avLst/>
          </a:prstGeom>
          <a:ln w="28575">
            <a:solidFill>
              <a:srgbClr val="008E4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>
            <a:extLst>
              <a:ext uri="{FF2B5EF4-FFF2-40B4-BE49-F238E27FC236}">
                <a16:creationId xmlns:a16="http://schemas.microsoft.com/office/drawing/2014/main" id="{499A7502-BCF0-425D-90D0-72C659DF1947}"/>
              </a:ext>
            </a:extLst>
          </p:cNvPr>
          <p:cNvSpPr txBox="1"/>
          <p:nvPr/>
        </p:nvSpPr>
        <p:spPr>
          <a:xfrm>
            <a:off x="4077578" y="2443285"/>
            <a:ext cx="221847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800" b="1" dirty="0"/>
              <a:t>При наличии показаний врач направляет пациента в стационар 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885F1B3-DDD2-43F2-9D35-548B25DA7F16}"/>
              </a:ext>
            </a:extLst>
          </p:cNvPr>
          <p:cNvSpPr txBox="1"/>
          <p:nvPr/>
        </p:nvSpPr>
        <p:spPr>
          <a:xfrm>
            <a:off x="3835435" y="2767550"/>
            <a:ext cx="11959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10-15 мин</a:t>
            </a:r>
          </a:p>
        </p:txBody>
      </p:sp>
    </p:spTree>
    <p:extLst>
      <p:ext uri="{BB962C8B-B14F-4D97-AF65-F5344CB8AC3E}">
        <p14:creationId xmlns:p14="http://schemas.microsoft.com/office/powerpoint/2010/main" val="165972220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C8DBF38-B7E0-4EA9-8D51-80FB4578A645}"/>
              </a:ext>
            </a:extLst>
          </p:cNvPr>
          <p:cNvSpPr/>
          <p:nvPr/>
        </p:nvSpPr>
        <p:spPr>
          <a:xfrm>
            <a:off x="1081426" y="1290537"/>
            <a:ext cx="5866838" cy="504057"/>
          </a:xfrm>
          <a:prstGeom prst="rect">
            <a:avLst/>
          </a:prstGeom>
          <a:solidFill>
            <a:schemeClr val="bg1"/>
          </a:solidFill>
          <a:ln w="635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0945" y="0"/>
            <a:ext cx="1043608" cy="880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26" name="Rectangle 25" hidden="1"/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-1464" y="0"/>
          <a:ext cx="150935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1026" name="Rectangle 25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464" y="0"/>
                        <a:ext cx="150935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3"/>
          <p:cNvSpPr txBox="1">
            <a:spLocks noChangeArrowheads="1"/>
          </p:cNvSpPr>
          <p:nvPr/>
        </p:nvSpPr>
        <p:spPr>
          <a:xfrm>
            <a:off x="6012160" y="95638"/>
            <a:ext cx="2139426" cy="609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>
          <a:xfrm>
            <a:off x="1081426" y="94618"/>
            <a:ext cx="2139426" cy="609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825EEE-3C34-4BED-B1CF-2433F065045C}"/>
              </a:ext>
            </a:extLst>
          </p:cNvPr>
          <p:cNvSpPr txBox="1"/>
          <p:nvPr/>
        </p:nvSpPr>
        <p:spPr>
          <a:xfrm>
            <a:off x="278061" y="226962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Карта процесса </a:t>
            </a:r>
          </a:p>
          <a:p>
            <a:pPr algn="ct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Оптимизация процесса инструментального обследования (электрокардиография) пациентов при оказании неотложной помощи на дому</a:t>
            </a:r>
          </a:p>
          <a:p>
            <a:pPr algn="ct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(целевое состояние)</a:t>
            </a:r>
          </a:p>
        </p:txBody>
      </p:sp>
      <p:sp>
        <p:nvSpPr>
          <p:cNvPr id="61" name="Прямоугольник: один верхний угол скругленный, другой — усеченный 60">
            <a:extLst>
              <a:ext uri="{FF2B5EF4-FFF2-40B4-BE49-F238E27FC236}">
                <a16:creationId xmlns:a16="http://schemas.microsoft.com/office/drawing/2014/main" id="{4820265D-35FF-4FAD-A5B6-1F5C4FD78CEB}"/>
              </a:ext>
            </a:extLst>
          </p:cNvPr>
          <p:cNvSpPr/>
          <p:nvPr/>
        </p:nvSpPr>
        <p:spPr>
          <a:xfrm>
            <a:off x="683568" y="5434352"/>
            <a:ext cx="5463039" cy="1183616"/>
          </a:xfrm>
          <a:prstGeom prst="snip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Мероприятия: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tx1"/>
                </a:solidFill>
                <a:latin typeface="Arial (Основной текст)"/>
              </a:rPr>
              <a:t>Наладить взаимодействие с специализированным  кардиологическим центром 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tx1"/>
                </a:solidFill>
                <a:latin typeface="Arial (Основной текст)"/>
              </a:rPr>
              <a:t>Обеспечить врача неотложной помощи портативным электрокардиографом.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tx1"/>
                </a:solidFill>
                <a:latin typeface="Arial (Основной текст)"/>
              </a:rPr>
              <a:t>Разработать СОП в случае кардиологического обследования при  оказании неотложной помощи на дому.</a:t>
            </a:r>
          </a:p>
          <a:p>
            <a:pPr marL="228600" indent="-228600" algn="just">
              <a:buFontTx/>
              <a:buAutoNum type="arabicPeriod"/>
            </a:pPr>
            <a:endParaRPr lang="ru-RU" sz="1000" dirty="0">
              <a:solidFill>
                <a:schemeClr val="tx1"/>
              </a:solidFill>
              <a:latin typeface="Arial (Основной текст)"/>
            </a:endParaRPr>
          </a:p>
          <a:p>
            <a:pPr marL="228600" indent="-228600" algn="just">
              <a:buAutoNum type="arabicPeriod"/>
            </a:pPr>
            <a:endParaRPr lang="ru-RU" sz="1000" dirty="0">
              <a:solidFill>
                <a:schemeClr val="tx1"/>
              </a:solidFill>
              <a:latin typeface="Arial (Основной текст)"/>
            </a:endParaRPr>
          </a:p>
          <a:p>
            <a:pPr marL="228600" indent="-228600" algn="just">
              <a:buAutoNum type="arabicPeriod"/>
            </a:pPr>
            <a:endParaRPr lang="ru-RU" sz="1000" dirty="0">
              <a:solidFill>
                <a:schemeClr val="tx1"/>
              </a:solidFill>
              <a:latin typeface="Arial (Основной текст)"/>
            </a:endParaRPr>
          </a:p>
          <a:p>
            <a:pPr marL="228600" indent="-228600" algn="just">
              <a:buAutoNum type="arabicPeriod"/>
            </a:pPr>
            <a:endParaRPr lang="ru-RU" sz="1000" dirty="0">
              <a:solidFill>
                <a:schemeClr val="tx1"/>
              </a:solidFill>
              <a:latin typeface="Arial (Основной текст)"/>
            </a:endParaRPr>
          </a:p>
          <a:p>
            <a:pPr marL="228600" indent="-228600" algn="just">
              <a:buAutoNum type="arabicPeriod"/>
            </a:pPr>
            <a:endParaRPr lang="ru-RU" sz="1000" dirty="0">
              <a:solidFill>
                <a:schemeClr val="tx1"/>
              </a:solidFill>
              <a:latin typeface="Arial (Основной текст)"/>
            </a:endParaRPr>
          </a:p>
          <a:p>
            <a:pPr algn="just"/>
            <a:endParaRPr lang="ru-RU" sz="1000" b="1" dirty="0">
              <a:solidFill>
                <a:schemeClr val="tx1"/>
              </a:solidFill>
              <a:latin typeface="Arial (Основной текст)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E577E74D-776E-498E-9D55-2CB4315349AF}"/>
              </a:ext>
            </a:extLst>
          </p:cNvPr>
          <p:cNvSpPr/>
          <p:nvPr/>
        </p:nvSpPr>
        <p:spPr>
          <a:xfrm>
            <a:off x="40945" y="1313913"/>
            <a:ext cx="921466" cy="5040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Начало процесса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97E18552-5F84-4AEA-A217-493BAC85374A}"/>
              </a:ext>
            </a:extLst>
          </p:cNvPr>
          <p:cNvSpPr/>
          <p:nvPr/>
        </p:nvSpPr>
        <p:spPr>
          <a:xfrm>
            <a:off x="2331202" y="1406323"/>
            <a:ext cx="737084" cy="3192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Звонит в 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call </a:t>
            </a:r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5CE880-F9EC-43B0-9D90-251F15063AC0}"/>
              </a:ext>
            </a:extLst>
          </p:cNvPr>
          <p:cNvSpPr txBox="1"/>
          <p:nvPr/>
        </p:nvSpPr>
        <p:spPr>
          <a:xfrm>
            <a:off x="1070827" y="1312393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Пациент</a:t>
            </a: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27FE076F-451F-4A9E-AE06-E40695FAB298}"/>
              </a:ext>
            </a:extLst>
          </p:cNvPr>
          <p:cNvSpPr/>
          <p:nvPr/>
        </p:nvSpPr>
        <p:spPr>
          <a:xfrm>
            <a:off x="1071677" y="2851492"/>
            <a:ext cx="5877437" cy="672177"/>
          </a:xfrm>
          <a:prstGeom prst="rect">
            <a:avLst/>
          </a:prstGeom>
          <a:solidFill>
            <a:schemeClr val="bg1"/>
          </a:solidFill>
          <a:ln w="635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3CB3E02-9D92-4DED-B1CF-94368797569B}"/>
              </a:ext>
            </a:extLst>
          </p:cNvPr>
          <p:cNvSpPr txBox="1"/>
          <p:nvPr/>
        </p:nvSpPr>
        <p:spPr>
          <a:xfrm>
            <a:off x="1071539" y="2847662"/>
            <a:ext cx="13515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Врач вызова на дом</a:t>
            </a: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3EB68557-4540-4C7E-9E54-521BD2CF519B}"/>
              </a:ext>
            </a:extLst>
          </p:cNvPr>
          <p:cNvSpPr/>
          <p:nvPr/>
        </p:nvSpPr>
        <p:spPr>
          <a:xfrm>
            <a:off x="2093005" y="3056185"/>
            <a:ext cx="1127847" cy="3851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Врач обслуживает вызов, снимает ЭКГ</a:t>
            </a:r>
          </a:p>
        </p:txBody>
      </p:sp>
      <p:cxnSp>
        <p:nvCxnSpPr>
          <p:cNvPr id="54" name="Прямая со стрелкой 53">
            <a:extLst>
              <a:ext uri="{FF2B5EF4-FFF2-40B4-BE49-F238E27FC236}">
                <a16:creationId xmlns:a16="http://schemas.microsoft.com/office/drawing/2014/main" id="{C15A28B3-F77A-4805-B2BA-9FBD1550DB77}"/>
              </a:ext>
            </a:extLst>
          </p:cNvPr>
          <p:cNvCxnSpPr>
            <a:cxnSpLocks/>
            <a:stCxn id="10" idx="6"/>
            <a:endCxn id="11" idx="1"/>
          </p:cNvCxnSpPr>
          <p:nvPr/>
        </p:nvCxnSpPr>
        <p:spPr>
          <a:xfrm>
            <a:off x="962411" y="1565941"/>
            <a:ext cx="136879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20F4A0BF-3033-4C43-B437-A8BF281E7D17}"/>
              </a:ext>
            </a:extLst>
          </p:cNvPr>
          <p:cNvSpPr/>
          <p:nvPr/>
        </p:nvSpPr>
        <p:spPr>
          <a:xfrm>
            <a:off x="1081426" y="1931961"/>
            <a:ext cx="5866838" cy="672177"/>
          </a:xfrm>
          <a:prstGeom prst="rect">
            <a:avLst/>
          </a:prstGeom>
          <a:solidFill>
            <a:schemeClr val="bg1"/>
          </a:solidFill>
          <a:ln w="635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AA12CA5-31B8-4CE2-A72C-B2FD0D04A2B3}"/>
              </a:ext>
            </a:extLst>
          </p:cNvPr>
          <p:cNvSpPr txBox="1"/>
          <p:nvPr/>
        </p:nvSpPr>
        <p:spPr>
          <a:xfrm>
            <a:off x="1043450" y="1939480"/>
            <a:ext cx="13515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Оператор </a:t>
            </a:r>
            <a:r>
              <a:rPr lang="en-US" sz="800" b="1" dirty="0"/>
              <a:t>Call </a:t>
            </a:r>
            <a:r>
              <a:rPr lang="ru-RU" sz="800" b="1" dirty="0"/>
              <a:t>центра</a:t>
            </a: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AB52BBE3-7F42-451A-8EA0-20029DEC189C}"/>
              </a:ext>
            </a:extLst>
          </p:cNvPr>
          <p:cNvSpPr/>
          <p:nvPr/>
        </p:nvSpPr>
        <p:spPr>
          <a:xfrm>
            <a:off x="2193541" y="2133091"/>
            <a:ext cx="1012406" cy="3455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 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</a:t>
            </a:r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 фиксирует вызов</a:t>
            </a:r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148F9EF4-4F8A-4C81-A075-F918763DD859}"/>
              </a:ext>
            </a:extLst>
          </p:cNvPr>
          <p:cNvCxnSpPr>
            <a:cxnSpLocks/>
            <a:stCxn id="11" idx="2"/>
            <a:endCxn id="63" idx="0"/>
          </p:cNvCxnSpPr>
          <p:nvPr/>
        </p:nvCxnSpPr>
        <p:spPr>
          <a:xfrm>
            <a:off x="2699744" y="1725559"/>
            <a:ext cx="0" cy="40753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3F60F462-030D-4DD8-AC9E-08DDB00E7044}"/>
              </a:ext>
            </a:extLst>
          </p:cNvPr>
          <p:cNvCxnSpPr>
            <a:cxnSpLocks/>
          </p:cNvCxnSpPr>
          <p:nvPr/>
        </p:nvCxnSpPr>
        <p:spPr>
          <a:xfrm>
            <a:off x="2683067" y="2471954"/>
            <a:ext cx="9473" cy="5768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id="{74B658EC-E176-4B98-9EC9-3026CC636240}"/>
              </a:ext>
            </a:extLst>
          </p:cNvPr>
          <p:cNvSpPr/>
          <p:nvPr/>
        </p:nvSpPr>
        <p:spPr>
          <a:xfrm>
            <a:off x="1070827" y="3721865"/>
            <a:ext cx="5877437" cy="672177"/>
          </a:xfrm>
          <a:prstGeom prst="rect">
            <a:avLst/>
          </a:prstGeom>
          <a:solidFill>
            <a:schemeClr val="bg1"/>
          </a:solidFill>
          <a:ln w="635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16AC8BE-2D1C-496E-98B7-D71C5C84498E}"/>
              </a:ext>
            </a:extLst>
          </p:cNvPr>
          <p:cNvSpPr txBox="1"/>
          <p:nvPr/>
        </p:nvSpPr>
        <p:spPr>
          <a:xfrm>
            <a:off x="1132742" y="3693988"/>
            <a:ext cx="1898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Специализированный  кардиологический центр (для диагностики)</a:t>
            </a:r>
          </a:p>
        </p:txBody>
      </p:sp>
      <p:sp>
        <p:nvSpPr>
          <p:cNvPr id="80" name="Прямоугольник 79">
            <a:extLst>
              <a:ext uri="{FF2B5EF4-FFF2-40B4-BE49-F238E27FC236}">
                <a16:creationId xmlns:a16="http://schemas.microsoft.com/office/drawing/2014/main" id="{95852EF7-0954-42CB-AE10-1B207658B3B6}"/>
              </a:ext>
            </a:extLst>
          </p:cNvPr>
          <p:cNvSpPr/>
          <p:nvPr/>
        </p:nvSpPr>
        <p:spPr>
          <a:xfrm>
            <a:off x="3385729" y="3840648"/>
            <a:ext cx="1204772" cy="3257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Обработка ЭКГ, передача результата</a:t>
            </a:r>
          </a:p>
        </p:txBody>
      </p:sp>
      <p:sp>
        <p:nvSpPr>
          <p:cNvPr id="93" name="Прямоугольник 92">
            <a:extLst>
              <a:ext uri="{FF2B5EF4-FFF2-40B4-BE49-F238E27FC236}">
                <a16:creationId xmlns:a16="http://schemas.microsoft.com/office/drawing/2014/main" id="{7B55BFC1-B6F4-4EEA-A3FF-25370C69C443}"/>
              </a:ext>
            </a:extLst>
          </p:cNvPr>
          <p:cNvSpPr/>
          <p:nvPr/>
        </p:nvSpPr>
        <p:spPr>
          <a:xfrm>
            <a:off x="5589899" y="2961768"/>
            <a:ext cx="1261151" cy="4803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показаниям врач направляет пациента в стационар</a:t>
            </a:r>
          </a:p>
        </p:txBody>
      </p:sp>
      <p:sp>
        <p:nvSpPr>
          <p:cNvPr id="110" name="Овал 109">
            <a:extLst>
              <a:ext uri="{FF2B5EF4-FFF2-40B4-BE49-F238E27FC236}">
                <a16:creationId xmlns:a16="http://schemas.microsoft.com/office/drawing/2014/main" id="{04A3F879-7E3A-4D32-9A5D-0069EAFBE3CE}"/>
              </a:ext>
            </a:extLst>
          </p:cNvPr>
          <p:cNvSpPr/>
          <p:nvPr/>
        </p:nvSpPr>
        <p:spPr>
          <a:xfrm>
            <a:off x="7596459" y="2949126"/>
            <a:ext cx="1063531" cy="5040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Окончание процесса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156A693-A989-4A78-8462-A10EA47DD784}"/>
              </a:ext>
            </a:extLst>
          </p:cNvPr>
          <p:cNvSpPr txBox="1"/>
          <p:nvPr/>
        </p:nvSpPr>
        <p:spPr>
          <a:xfrm>
            <a:off x="2692540" y="2622856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25-120 мин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2626FE6-CBAF-4F98-ABAA-E1D5D4A4CEA4}"/>
              </a:ext>
            </a:extLst>
          </p:cNvPr>
          <p:cNvSpPr txBox="1"/>
          <p:nvPr/>
        </p:nvSpPr>
        <p:spPr>
          <a:xfrm>
            <a:off x="3498607" y="3457085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10 мин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56E1F9F3-275D-4A96-B651-9F5D8AEC6711}"/>
              </a:ext>
            </a:extLst>
          </p:cNvPr>
          <p:cNvSpPr txBox="1"/>
          <p:nvPr/>
        </p:nvSpPr>
        <p:spPr>
          <a:xfrm>
            <a:off x="4752540" y="3527783"/>
            <a:ext cx="11424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10-25  мин</a:t>
            </a:r>
          </a:p>
        </p:txBody>
      </p:sp>
      <p:cxnSp>
        <p:nvCxnSpPr>
          <p:cNvPr id="8" name="Соединитель: уступ 7">
            <a:extLst>
              <a:ext uri="{FF2B5EF4-FFF2-40B4-BE49-F238E27FC236}">
                <a16:creationId xmlns:a16="http://schemas.microsoft.com/office/drawing/2014/main" id="{2609945E-E4BA-4B77-9A14-E4BE777154ED}"/>
              </a:ext>
            </a:extLst>
          </p:cNvPr>
          <p:cNvCxnSpPr>
            <a:cxnSpLocks/>
            <a:stCxn id="80" idx="3"/>
            <a:endCxn id="59" idx="2"/>
          </p:cNvCxnSpPr>
          <p:nvPr/>
        </p:nvCxnSpPr>
        <p:spPr>
          <a:xfrm flipV="1">
            <a:off x="4590501" y="3343405"/>
            <a:ext cx="65510" cy="66011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181817C6-B83A-40F6-B3AC-28D24FFA8951}"/>
              </a:ext>
            </a:extLst>
          </p:cNvPr>
          <p:cNvSpPr txBox="1"/>
          <p:nvPr/>
        </p:nvSpPr>
        <p:spPr>
          <a:xfrm>
            <a:off x="2683067" y="1760133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1 мин</a:t>
            </a: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F727A24B-D5A0-4465-9CBE-CA9107BDC157}"/>
              </a:ext>
            </a:extLst>
          </p:cNvPr>
          <p:cNvSpPr/>
          <p:nvPr/>
        </p:nvSpPr>
        <p:spPr>
          <a:xfrm>
            <a:off x="7102318" y="4581128"/>
            <a:ext cx="1592064" cy="10166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ВПП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max=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168</a:t>
            </a: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ВПП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min=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</a:p>
        </p:txBody>
      </p:sp>
      <p:cxnSp>
        <p:nvCxnSpPr>
          <p:cNvPr id="15" name="Соединитель: уступ 14">
            <a:extLst>
              <a:ext uri="{FF2B5EF4-FFF2-40B4-BE49-F238E27FC236}">
                <a16:creationId xmlns:a16="http://schemas.microsoft.com/office/drawing/2014/main" id="{3CC22C9B-A986-4529-B5BC-83A4F6EC6C63}"/>
              </a:ext>
            </a:extLst>
          </p:cNvPr>
          <p:cNvCxnSpPr>
            <a:endCxn id="80" idx="0"/>
          </p:cNvCxnSpPr>
          <p:nvPr/>
        </p:nvCxnSpPr>
        <p:spPr>
          <a:xfrm>
            <a:off x="3220852" y="3248754"/>
            <a:ext cx="767263" cy="591894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928CEAF0-0B8E-462C-83DB-A97B872063A5}"/>
              </a:ext>
            </a:extLst>
          </p:cNvPr>
          <p:cNvSpPr/>
          <p:nvPr/>
        </p:nvSpPr>
        <p:spPr>
          <a:xfrm>
            <a:off x="4205866" y="2978762"/>
            <a:ext cx="900290" cy="3646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Получает результат ЭКГ</a:t>
            </a:r>
          </a:p>
        </p:txBody>
      </p:sp>
      <p:cxnSp>
        <p:nvCxnSpPr>
          <p:cNvPr id="65" name="Прямая со стрелкой 64">
            <a:extLst>
              <a:ext uri="{FF2B5EF4-FFF2-40B4-BE49-F238E27FC236}">
                <a16:creationId xmlns:a16="http://schemas.microsoft.com/office/drawing/2014/main" id="{52DFA5F1-F13E-4365-99C1-39ADCFCA8E8C}"/>
              </a:ext>
            </a:extLst>
          </p:cNvPr>
          <p:cNvCxnSpPr>
            <a:cxnSpLocks/>
          </p:cNvCxnSpPr>
          <p:nvPr/>
        </p:nvCxnSpPr>
        <p:spPr>
          <a:xfrm>
            <a:off x="5106156" y="3137169"/>
            <a:ext cx="48374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12D22894-AE3D-4E82-973D-C51D2D60CF21}"/>
              </a:ext>
            </a:extLst>
          </p:cNvPr>
          <p:cNvSpPr txBox="1"/>
          <p:nvPr/>
        </p:nvSpPr>
        <p:spPr>
          <a:xfrm>
            <a:off x="5078025" y="2949126"/>
            <a:ext cx="11424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12  мин</a:t>
            </a:r>
          </a:p>
        </p:txBody>
      </p:sp>
      <p:cxnSp>
        <p:nvCxnSpPr>
          <p:cNvPr id="71" name="Прямая со стрелкой 70">
            <a:extLst>
              <a:ext uri="{FF2B5EF4-FFF2-40B4-BE49-F238E27FC236}">
                <a16:creationId xmlns:a16="http://schemas.microsoft.com/office/drawing/2014/main" id="{7F74C49B-EC35-4B61-AA59-262B1FAE7D87}"/>
              </a:ext>
            </a:extLst>
          </p:cNvPr>
          <p:cNvCxnSpPr>
            <a:cxnSpLocks/>
            <a:stCxn id="93" idx="3"/>
            <a:endCxn id="110" idx="2"/>
          </p:cNvCxnSpPr>
          <p:nvPr/>
        </p:nvCxnSpPr>
        <p:spPr>
          <a:xfrm flipV="1">
            <a:off x="6851050" y="3201154"/>
            <a:ext cx="745409" cy="78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17743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4">
            <a:extLst>
              <a:ext uri="{FF2B5EF4-FFF2-40B4-BE49-F238E27FC236}">
                <a16:creationId xmlns:a16="http://schemas.microsoft.com/office/drawing/2014/main" id="{62774DD0-E5B4-4578-93D0-802FB2FE2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7300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2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79B4FD5-FA9D-4E6E-8FDE-9D8B3182EC09}"/>
              </a:ext>
            </a:extLst>
          </p:cNvPr>
          <p:cNvSpPr txBox="1"/>
          <p:nvPr/>
        </p:nvSpPr>
        <p:spPr>
          <a:xfrm>
            <a:off x="5458541" y="725506"/>
            <a:ext cx="3217915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Наладить взаимодействие с специализированным центром (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кардиосервером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28600" indent="-228600" algn="just">
              <a:buAutoNum type="arabicPeriod"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Обеспечить врача неотложной помощи портативным электрокардиографом.</a:t>
            </a:r>
          </a:p>
          <a:p>
            <a:pPr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7464023C-ED2E-48F9-9051-5BFCA258E3E2}"/>
              </a:ext>
            </a:extLst>
          </p:cNvPr>
          <p:cNvSpPr/>
          <p:nvPr/>
        </p:nvSpPr>
        <p:spPr>
          <a:xfrm>
            <a:off x="611560" y="547300"/>
            <a:ext cx="3672408" cy="505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Долгое ожидание пациентом госпитализации по показаниям ССЗ</a:t>
            </a:r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5A90C420-9CA0-4541-B071-19E1E7C0C31B}"/>
              </a:ext>
            </a:extLst>
          </p:cNvPr>
          <p:cNvGrpSpPr/>
          <p:nvPr/>
        </p:nvGrpSpPr>
        <p:grpSpPr>
          <a:xfrm>
            <a:off x="1547664" y="1036760"/>
            <a:ext cx="1714954" cy="462014"/>
            <a:chOff x="1920941" y="1022770"/>
            <a:chExt cx="1714954" cy="462014"/>
          </a:xfrm>
        </p:grpSpPr>
        <p:sp>
          <p:nvSpPr>
            <p:cNvPr id="11" name="Равнобедренный треугольник 10">
              <a:extLst>
                <a:ext uri="{FF2B5EF4-FFF2-40B4-BE49-F238E27FC236}">
                  <a16:creationId xmlns:a16="http://schemas.microsoft.com/office/drawing/2014/main" id="{4BBCC636-7EDD-4F0C-A8DB-EEF8217E2412}"/>
                </a:ext>
              </a:extLst>
            </p:cNvPr>
            <p:cNvSpPr/>
            <p:nvPr/>
          </p:nvSpPr>
          <p:spPr>
            <a:xfrm rot="10800000">
              <a:off x="1920941" y="1077829"/>
              <a:ext cx="1714954" cy="406955"/>
            </a:xfrm>
            <a:prstGeom prst="triangle">
              <a:avLst>
                <a:gd name="adj" fmla="val 50978"/>
              </a:avLst>
            </a:prstGeom>
            <a:solidFill>
              <a:srgbClr val="ECF4F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A67D710-B3CA-458F-93BD-08E1ACF36808}"/>
                </a:ext>
              </a:extLst>
            </p:cNvPr>
            <p:cNvSpPr txBox="1"/>
            <p:nvPr/>
          </p:nvSpPr>
          <p:spPr>
            <a:xfrm>
              <a:off x="2353562" y="1022770"/>
              <a:ext cx="1224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rgbClr val="0070C0"/>
                  </a:solidFill>
                </a:rPr>
                <a:t>Почему?</a:t>
              </a:r>
            </a:p>
          </p:txBody>
        </p:sp>
      </p:grpSp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4254E973-2411-4867-B4CC-C6C28BC42E88}"/>
              </a:ext>
            </a:extLst>
          </p:cNvPr>
          <p:cNvSpPr/>
          <p:nvPr/>
        </p:nvSpPr>
        <p:spPr>
          <a:xfrm>
            <a:off x="633533" y="1537858"/>
            <a:ext cx="3672408" cy="505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Долгое ожидание врачом описания результатов электрокардиограммы</a:t>
            </a:r>
          </a:p>
        </p:txBody>
      </p:sp>
      <p:grpSp>
        <p:nvGrpSpPr>
          <p:cNvPr id="35" name="Группа 34">
            <a:extLst>
              <a:ext uri="{FF2B5EF4-FFF2-40B4-BE49-F238E27FC236}">
                <a16:creationId xmlns:a16="http://schemas.microsoft.com/office/drawing/2014/main" id="{ECCC250B-A418-4FC3-B4C7-48ED89EB7E62}"/>
              </a:ext>
            </a:extLst>
          </p:cNvPr>
          <p:cNvGrpSpPr/>
          <p:nvPr/>
        </p:nvGrpSpPr>
        <p:grpSpPr>
          <a:xfrm>
            <a:off x="1612260" y="2017538"/>
            <a:ext cx="1714954" cy="462014"/>
            <a:chOff x="1920941" y="1022770"/>
            <a:chExt cx="1714954" cy="462014"/>
          </a:xfrm>
        </p:grpSpPr>
        <p:sp>
          <p:nvSpPr>
            <p:cNvPr id="36" name="Равнобедренный треугольник 35">
              <a:extLst>
                <a:ext uri="{FF2B5EF4-FFF2-40B4-BE49-F238E27FC236}">
                  <a16:creationId xmlns:a16="http://schemas.microsoft.com/office/drawing/2014/main" id="{6FA282B4-8B07-4219-B86F-F2DB8BA72FAC}"/>
                </a:ext>
              </a:extLst>
            </p:cNvPr>
            <p:cNvSpPr/>
            <p:nvPr/>
          </p:nvSpPr>
          <p:spPr>
            <a:xfrm rot="10800000">
              <a:off x="1920941" y="1077829"/>
              <a:ext cx="1714954" cy="406955"/>
            </a:xfrm>
            <a:prstGeom prst="triangle">
              <a:avLst>
                <a:gd name="adj" fmla="val 50978"/>
              </a:avLst>
            </a:prstGeom>
            <a:solidFill>
              <a:srgbClr val="ECF4F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6CBCDEB-679A-4EBB-9ABE-6256A8B2FA97}"/>
                </a:ext>
              </a:extLst>
            </p:cNvPr>
            <p:cNvSpPr txBox="1"/>
            <p:nvPr/>
          </p:nvSpPr>
          <p:spPr>
            <a:xfrm>
              <a:off x="2353562" y="1022770"/>
              <a:ext cx="1224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rgbClr val="0070C0"/>
                  </a:solidFill>
                </a:rPr>
                <a:t>Почему?</a:t>
              </a:r>
            </a:p>
          </p:txBody>
        </p:sp>
      </p:grpSp>
      <p:sp>
        <p:nvSpPr>
          <p:cNvPr id="38" name="Прямоугольник: скругленные углы 37">
            <a:extLst>
              <a:ext uri="{FF2B5EF4-FFF2-40B4-BE49-F238E27FC236}">
                <a16:creationId xmlns:a16="http://schemas.microsoft.com/office/drawing/2014/main" id="{543CBE13-5CC1-463E-A246-5A5FD2D35184}"/>
              </a:ext>
            </a:extLst>
          </p:cNvPr>
          <p:cNvSpPr/>
          <p:nvPr/>
        </p:nvSpPr>
        <p:spPr>
          <a:xfrm>
            <a:off x="633533" y="2506341"/>
            <a:ext cx="3672408" cy="505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Долгое ожидание пока мед сестра снимет ЭКГ и передаст на описание врачу функциональной диагностики</a:t>
            </a:r>
          </a:p>
        </p:txBody>
      </p:sp>
      <p:sp>
        <p:nvSpPr>
          <p:cNvPr id="16" name="Блок-схема: знак завершения 15">
            <a:extLst>
              <a:ext uri="{FF2B5EF4-FFF2-40B4-BE49-F238E27FC236}">
                <a16:creationId xmlns:a16="http://schemas.microsoft.com/office/drawing/2014/main" id="{4B061AA7-BC98-4138-9298-E8BEA0B4A871}"/>
              </a:ext>
            </a:extLst>
          </p:cNvPr>
          <p:cNvSpPr/>
          <p:nvPr/>
        </p:nvSpPr>
        <p:spPr>
          <a:xfrm>
            <a:off x="4930663" y="404664"/>
            <a:ext cx="3814875" cy="314995"/>
          </a:xfrm>
          <a:prstGeom prst="flowChartTermina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712C458-F60E-43C6-AE86-2F9F4D88FC83}"/>
              </a:ext>
            </a:extLst>
          </p:cNvPr>
          <p:cNvSpPr/>
          <p:nvPr/>
        </p:nvSpPr>
        <p:spPr>
          <a:xfrm>
            <a:off x="4918035" y="404664"/>
            <a:ext cx="374045" cy="30963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5F5099B-DB49-4EC9-9A63-A4CE89BC347D}"/>
              </a:ext>
            </a:extLst>
          </p:cNvPr>
          <p:cNvSpPr txBox="1"/>
          <p:nvPr/>
        </p:nvSpPr>
        <p:spPr>
          <a:xfrm>
            <a:off x="6285614" y="362106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МЕРЫ</a:t>
            </a:r>
          </a:p>
        </p:txBody>
      </p: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id="{D09F6675-F7A7-4912-913D-D4DFB175D732}"/>
              </a:ext>
            </a:extLst>
          </p:cNvPr>
          <p:cNvGrpSpPr/>
          <p:nvPr/>
        </p:nvGrpSpPr>
        <p:grpSpPr>
          <a:xfrm>
            <a:off x="2851000" y="3011777"/>
            <a:ext cx="1432968" cy="308530"/>
            <a:chOff x="1920941" y="989890"/>
            <a:chExt cx="1714954" cy="494894"/>
          </a:xfrm>
        </p:grpSpPr>
        <p:sp>
          <p:nvSpPr>
            <p:cNvPr id="44" name="Равнобедренный треугольник 43">
              <a:extLst>
                <a:ext uri="{FF2B5EF4-FFF2-40B4-BE49-F238E27FC236}">
                  <a16:creationId xmlns:a16="http://schemas.microsoft.com/office/drawing/2014/main" id="{B3F06103-8DC4-42DD-BBFB-995D37E997DD}"/>
                </a:ext>
              </a:extLst>
            </p:cNvPr>
            <p:cNvSpPr/>
            <p:nvPr/>
          </p:nvSpPr>
          <p:spPr>
            <a:xfrm rot="10800000">
              <a:off x="1920941" y="1077829"/>
              <a:ext cx="1714954" cy="406955"/>
            </a:xfrm>
            <a:prstGeom prst="triangle">
              <a:avLst>
                <a:gd name="adj" fmla="val 50978"/>
              </a:avLst>
            </a:prstGeom>
            <a:solidFill>
              <a:srgbClr val="ECF4F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943BBE5-E7FA-472A-8C32-C5B970F3354A}"/>
                </a:ext>
              </a:extLst>
            </p:cNvPr>
            <p:cNvSpPr txBox="1"/>
            <p:nvPr/>
          </p:nvSpPr>
          <p:spPr>
            <a:xfrm>
              <a:off x="2257046" y="989890"/>
              <a:ext cx="1224136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rgbClr val="0070C0"/>
                  </a:solidFill>
                </a:rPr>
                <a:t>Почему?</a:t>
              </a:r>
            </a:p>
          </p:txBody>
        </p:sp>
      </p:grpSp>
      <p:grpSp>
        <p:nvGrpSpPr>
          <p:cNvPr id="46" name="Группа 45">
            <a:extLst>
              <a:ext uri="{FF2B5EF4-FFF2-40B4-BE49-F238E27FC236}">
                <a16:creationId xmlns:a16="http://schemas.microsoft.com/office/drawing/2014/main" id="{294BAA10-E2CB-4D38-BDA9-B92625E99741}"/>
              </a:ext>
            </a:extLst>
          </p:cNvPr>
          <p:cNvGrpSpPr/>
          <p:nvPr/>
        </p:nvGrpSpPr>
        <p:grpSpPr>
          <a:xfrm>
            <a:off x="783965" y="3011777"/>
            <a:ext cx="1432968" cy="308530"/>
            <a:chOff x="1920941" y="989890"/>
            <a:chExt cx="1714954" cy="494894"/>
          </a:xfrm>
        </p:grpSpPr>
        <p:sp>
          <p:nvSpPr>
            <p:cNvPr id="47" name="Равнобедренный треугольник 46">
              <a:extLst>
                <a:ext uri="{FF2B5EF4-FFF2-40B4-BE49-F238E27FC236}">
                  <a16:creationId xmlns:a16="http://schemas.microsoft.com/office/drawing/2014/main" id="{10AF3F16-652B-4924-B2A4-28D2294AA779}"/>
                </a:ext>
              </a:extLst>
            </p:cNvPr>
            <p:cNvSpPr/>
            <p:nvPr/>
          </p:nvSpPr>
          <p:spPr>
            <a:xfrm rot="10800000">
              <a:off x="1920941" y="1077829"/>
              <a:ext cx="1714954" cy="406955"/>
            </a:xfrm>
            <a:prstGeom prst="triangle">
              <a:avLst>
                <a:gd name="adj" fmla="val 50978"/>
              </a:avLst>
            </a:prstGeom>
            <a:solidFill>
              <a:srgbClr val="ECF4F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861D666-54B1-4019-B069-13C96BC87993}"/>
                </a:ext>
              </a:extLst>
            </p:cNvPr>
            <p:cNvSpPr txBox="1"/>
            <p:nvPr/>
          </p:nvSpPr>
          <p:spPr>
            <a:xfrm>
              <a:off x="2257046" y="989890"/>
              <a:ext cx="1224136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rgbClr val="0070C0"/>
                  </a:solidFill>
                </a:rPr>
                <a:t>Почему?</a:t>
              </a:r>
            </a:p>
          </p:txBody>
        </p:sp>
      </p:grpSp>
      <p:sp>
        <p:nvSpPr>
          <p:cNvPr id="49" name="Прямоугольник: скругленные углы 48">
            <a:extLst>
              <a:ext uri="{FF2B5EF4-FFF2-40B4-BE49-F238E27FC236}">
                <a16:creationId xmlns:a16="http://schemas.microsoft.com/office/drawing/2014/main" id="{3FD0ED0A-91E0-4C00-8776-A9513134ED66}"/>
              </a:ext>
            </a:extLst>
          </p:cNvPr>
          <p:cNvSpPr/>
          <p:nvPr/>
        </p:nvSpPr>
        <p:spPr>
          <a:xfrm>
            <a:off x="2573542" y="3337559"/>
            <a:ext cx="2153401" cy="505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Нет взаимодействия  с </a:t>
            </a:r>
            <a:r>
              <a:rPr lang="ru-RU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кардиосервером</a:t>
            </a:r>
            <a:endParaRPr lang="ru-RU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: скругленные углы 49">
            <a:extLst>
              <a:ext uri="{FF2B5EF4-FFF2-40B4-BE49-F238E27FC236}">
                <a16:creationId xmlns:a16="http://schemas.microsoft.com/office/drawing/2014/main" id="{E7C66778-37FB-45A6-AC70-F83986CCB9FE}"/>
              </a:ext>
            </a:extLst>
          </p:cNvPr>
          <p:cNvSpPr/>
          <p:nvPr/>
        </p:nvSpPr>
        <p:spPr>
          <a:xfrm>
            <a:off x="211554" y="3337559"/>
            <a:ext cx="2153401" cy="505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Нет специализированного оборудования</a:t>
            </a:r>
          </a:p>
        </p:txBody>
      </p:sp>
    </p:spTree>
    <p:extLst>
      <p:ext uri="{BB962C8B-B14F-4D97-AF65-F5344CB8AC3E}">
        <p14:creationId xmlns:p14="http://schemas.microsoft.com/office/powerpoint/2010/main" val="2750338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AF03D10-FBA4-40DE-8D5C-FFF8A1493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710" y="445621"/>
            <a:ext cx="8136447" cy="59945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03EE00A-E320-40DE-8994-E11ECBA6C87D}"/>
              </a:ext>
            </a:extLst>
          </p:cNvPr>
          <p:cNvSpPr txBox="1"/>
          <p:nvPr/>
        </p:nvSpPr>
        <p:spPr>
          <a:xfrm>
            <a:off x="1726284" y="1515294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Пациенты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871696-79CD-4A61-AF7A-E0F090D773E0}"/>
              </a:ext>
            </a:extLst>
          </p:cNvPr>
          <p:cNvSpPr txBox="1"/>
          <p:nvPr/>
        </p:nvSpPr>
        <p:spPr>
          <a:xfrm>
            <a:off x="1726283" y="2241694"/>
            <a:ext cx="619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Долгое ожидание госпитализации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C14F31-DD80-45CC-B63B-A3668ABB0553}"/>
              </a:ext>
            </a:extLst>
          </p:cNvPr>
          <p:cNvSpPr txBox="1"/>
          <p:nvPr/>
        </p:nvSpPr>
        <p:spPr>
          <a:xfrm>
            <a:off x="1726285" y="2930126"/>
            <a:ext cx="619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проблеме с сердечно сосудистым заболеванием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87334D-150D-4566-94D3-B23FBFAF19A0}"/>
              </a:ext>
            </a:extLst>
          </p:cNvPr>
          <p:cNvSpPr txBox="1"/>
          <p:nvPr/>
        </p:nvSpPr>
        <p:spPr>
          <a:xfrm>
            <a:off x="1726282" y="3805199"/>
            <a:ext cx="619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вызове врача дома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5C74B0-24A0-472F-8423-D237025FF63E}"/>
              </a:ext>
            </a:extLst>
          </p:cNvPr>
          <p:cNvSpPr txBox="1"/>
          <p:nvPr/>
        </p:nvSpPr>
        <p:spPr>
          <a:xfrm>
            <a:off x="1726281" y="4777247"/>
            <a:ext cx="619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взаимодействия с специализированным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кардиосервером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B62E68-47C5-45E2-97E0-D0FD8DB5374B}"/>
              </a:ext>
            </a:extLst>
          </p:cNvPr>
          <p:cNvSpPr txBox="1"/>
          <p:nvPr/>
        </p:nvSpPr>
        <p:spPr>
          <a:xfrm>
            <a:off x="1726281" y="5580524"/>
            <a:ext cx="619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Наладить взаимодействие 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кардиосервером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5933" y="1853848"/>
            <a:ext cx="1238250" cy="2857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990B90B-63EC-4F86-8F02-4ED54BAA05EC}"/>
              </a:ext>
            </a:extLst>
          </p:cNvPr>
          <p:cNvSpPr txBox="1"/>
          <p:nvPr/>
        </p:nvSpPr>
        <p:spPr>
          <a:xfrm>
            <a:off x="1040235" y="626515"/>
            <a:ext cx="699641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 Долгое ожидание госпитализации при ССЗ</a:t>
            </a:r>
          </a:p>
        </p:txBody>
      </p:sp>
    </p:spTree>
    <p:extLst>
      <p:ext uri="{BB962C8B-B14F-4D97-AF65-F5344CB8AC3E}">
        <p14:creationId xmlns:p14="http://schemas.microsoft.com/office/powerpoint/2010/main" val="3296686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8862853-1330-4C9B-9E0C-786E0B874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047" y="302005"/>
            <a:ext cx="8145906" cy="516783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11E336D-6D42-48AB-961C-AF2E9D70C3F3}"/>
              </a:ext>
            </a:extLst>
          </p:cNvPr>
          <p:cNvSpPr txBox="1"/>
          <p:nvPr/>
        </p:nvSpPr>
        <p:spPr>
          <a:xfrm>
            <a:off x="4716016" y="3933056"/>
            <a:ext cx="400154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Наладить взаимодействие с специализированным центром (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кардиосервером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28600" indent="-228600" algn="just">
              <a:buAutoNum type="arabicPeriod"/>
            </a:pP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Обеспечить врача неотложной помощи портативным электрокардиографом.</a:t>
            </a:r>
          </a:p>
        </p:txBody>
      </p:sp>
    </p:spTree>
    <p:extLst>
      <p:ext uri="{BB962C8B-B14F-4D97-AF65-F5344CB8AC3E}">
        <p14:creationId xmlns:p14="http://schemas.microsoft.com/office/powerpoint/2010/main" val="24131576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3_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b-section81">
  <a:themeElements>
    <a:clrScheme name="b-section81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section81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section8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81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81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81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81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81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81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22_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0_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4_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7_b-default">
  <a:themeElements>
    <a:clrScheme name="b-default 4">
      <a:dk1>
        <a:srgbClr val="414142"/>
      </a:dk1>
      <a:lt1>
        <a:srgbClr val="FFFFFF"/>
      </a:lt1>
      <a:dk2>
        <a:srgbClr val="FFFFFF"/>
      </a:dk2>
      <a:lt2>
        <a:srgbClr val="808080"/>
      </a:lt2>
      <a:accent1>
        <a:srgbClr val="4596D1"/>
      </a:accent1>
      <a:accent2>
        <a:srgbClr val="003274"/>
      </a:accent2>
      <a:accent3>
        <a:srgbClr val="FFFFFF"/>
      </a:accent3>
      <a:accent4>
        <a:srgbClr val="363637"/>
      </a:accent4>
      <a:accent5>
        <a:srgbClr val="B0C9E5"/>
      </a:accent5>
      <a:accent6>
        <a:srgbClr val="002C68"/>
      </a:accent6>
      <a:hlink>
        <a:srgbClr val="025EA1"/>
      </a:hlink>
      <a:folHlink>
        <a:srgbClr val="6CAEDF"/>
      </a:folHlink>
    </a:clrScheme>
    <a:fontScheme name="b-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_RDM027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E9EEF3"/>
      </a:accent1>
      <a:accent2>
        <a:srgbClr val="C7E0FB"/>
      </a:accent2>
      <a:accent3>
        <a:srgbClr val="3375B7"/>
      </a:accent3>
      <a:accent4>
        <a:srgbClr val="1C436A"/>
      </a:accent4>
      <a:accent5>
        <a:srgbClr val="BAD3EC"/>
      </a:accent5>
      <a:accent6>
        <a:srgbClr val="BFBFBF"/>
      </a:accent6>
      <a:hlink>
        <a:srgbClr val="3375B7"/>
      </a:hlink>
      <a:folHlink>
        <a:srgbClr val="1C436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9EEF3"/>
        </a:accent1>
        <a:accent2>
          <a:srgbClr val="C7E0FB"/>
        </a:accent2>
        <a:accent3>
          <a:srgbClr val="3375B7"/>
        </a:accent3>
        <a:accent4>
          <a:srgbClr val="1C436A"/>
        </a:accent4>
        <a:accent5>
          <a:srgbClr val="BAD3EC"/>
        </a:accent5>
        <a:accent6>
          <a:srgbClr val="BFBFBF"/>
        </a:accent6>
        <a:hlink>
          <a:srgbClr val="3375B7"/>
        </a:hlink>
        <a:folHlink>
          <a:srgbClr val="1C43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DM027.potx" id="{0DB4D349-ADC4-4C2E-A928-BB11817989A0}" vid="{B776F718-2411-497F-9303-EDB258200B0F}"/>
    </a:ext>
  </a:extLst>
</a:theme>
</file>

<file path=ppt/theme/theme1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-content">
  <a:themeElements>
    <a:clrScheme name="b-conten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cont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content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content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content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content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content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content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-section33">
  <a:themeElements>
    <a:clrScheme name="b-section33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section3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section3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3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3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3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3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3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3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-section31">
  <a:themeElements>
    <a:clrScheme name="b-section31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section31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section3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1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1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1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1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1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1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-section32">
  <a:themeElements>
    <a:clrScheme name="b-section32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section3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section3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b-section32">
  <a:themeElements>
    <a:clrScheme name="b-section32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section3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section3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2_b-section32">
  <a:themeElements>
    <a:clrScheme name="b-section32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section3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section3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3_b-section32">
  <a:themeElements>
    <a:clrScheme name="b-section32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section3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section3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ection32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49291</TotalTime>
  <Words>905</Words>
  <Application>Microsoft Office PowerPoint</Application>
  <PresentationFormat>Экран (4:3)</PresentationFormat>
  <Paragraphs>206</Paragraphs>
  <Slides>7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19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34" baseType="lpstr">
      <vt:lpstr>Arial</vt:lpstr>
      <vt:lpstr>Arial (Основной текст)</vt:lpstr>
      <vt:lpstr>Calibri</vt:lpstr>
      <vt:lpstr>Calibri Light</vt:lpstr>
      <vt:lpstr>tahoma</vt:lpstr>
      <vt:lpstr>Times New Roman</vt:lpstr>
      <vt:lpstr>Wingdings</vt:lpstr>
      <vt:lpstr>b-default</vt:lpstr>
      <vt:lpstr>b-content</vt:lpstr>
      <vt:lpstr>b-section33</vt:lpstr>
      <vt:lpstr>b-section31</vt:lpstr>
      <vt:lpstr>b-section32</vt:lpstr>
      <vt:lpstr>1_b-section32</vt:lpstr>
      <vt:lpstr>2_b-section32</vt:lpstr>
      <vt:lpstr>3_b-section32</vt:lpstr>
      <vt:lpstr>1_b-default</vt:lpstr>
      <vt:lpstr>3_b-default</vt:lpstr>
      <vt:lpstr>b-section81</vt:lpstr>
      <vt:lpstr>22_b-default</vt:lpstr>
      <vt:lpstr>4_b-default</vt:lpstr>
      <vt:lpstr>10_b-default</vt:lpstr>
      <vt:lpstr>14_b-default</vt:lpstr>
      <vt:lpstr>17_b-default</vt:lpstr>
      <vt:lpstr>16_b-default</vt:lpstr>
      <vt:lpstr>2_RDM027</vt:lpstr>
      <vt:lpstr>Тема Office</vt:lpstr>
      <vt:lpstr>think-cell Slide</vt:lpstr>
      <vt:lpstr>ПСР-проект «Оптимизация процесса инструментального обследования (электрокардиография) пациентов при оказании неотложной помощи на дому»</vt:lpstr>
      <vt:lpstr>ПСР-проект «Оптимизация процесса инструментального обследования (электрокардиография) пациентов при оказании неотложной помощи на дому»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Rosatom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Egor Nazarov</dc:creator>
  <cp:lastModifiedBy>Пользователь</cp:lastModifiedBy>
  <cp:revision>4975</cp:revision>
  <cp:lastPrinted>2025-09-09T13:04:00Z</cp:lastPrinted>
  <dcterms:created xsi:type="dcterms:W3CDTF">2011-08-02T09:39:57Z</dcterms:created>
  <dcterms:modified xsi:type="dcterms:W3CDTF">2025-09-10T06:58:38Z</dcterms:modified>
</cp:coreProperties>
</file>