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571480"/>
            <a:ext cx="5572164" cy="869947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Проект «Эффективный регион»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428868"/>
            <a:ext cx="7632848" cy="1752600"/>
          </a:xfrm>
        </p:spPr>
        <p:txBody>
          <a:bodyPr>
            <a:normAutofit fontScale="70000" lnSpcReduction="20000"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«ЦЕНТР РАЗВИТИЯ РЕБЕНКА — ДЕТСКИЙ САД № 99»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Название проекта: «Оптимизация процесса подготовки и проведения занятий в музейном пространстве ДОУ по формированию у дошкольников бережливого отношения к культурно - историческому прошлому народов нашей страны».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F1D5E5A-94DB-766E-3614-42DEE80FE0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387" y="142853"/>
            <a:ext cx="857256" cy="85725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1002E99-8984-683F-7E7A-0FCFED5526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142852"/>
            <a:ext cx="793493" cy="9200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Карточка проекта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188960"/>
              </p:ext>
            </p:extLst>
          </p:nvPr>
        </p:nvGraphicFramePr>
        <p:xfrm>
          <a:off x="571472" y="500042"/>
          <a:ext cx="8024826" cy="928694"/>
        </p:xfrm>
        <a:graphic>
          <a:graphicData uri="http://schemas.openxmlformats.org/drawingml/2006/table">
            <a:tbl>
              <a:tblPr/>
              <a:tblGrid>
                <a:gridCol w="5874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0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latin typeface="Times New Roman"/>
                          <a:ea typeface="Tahoma"/>
                          <a:cs typeface="Noto Sans Devanagari"/>
                        </a:rPr>
                        <a:t>Наименование проекта: 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49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0"/>
            <a:ext cx="762000" cy="657225"/>
          </a:xfrm>
          <a:prstGeom prst="rect">
            <a:avLst/>
          </a:prstGeom>
          <a:noFill/>
        </p:spPr>
      </p:pic>
      <p:pic>
        <p:nvPicPr>
          <p:cNvPr id="2050" name="Изображение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0"/>
            <a:ext cx="1390650" cy="642918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85720" y="578645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3" algn="l"/>
              </a:tabLst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85720" y="5826531"/>
            <a:ext cx="850112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Заказчик проекта:</a:t>
            </a:r>
            <a:endParaRPr kumimoji="0" lang="ru-RU" altLang="zh-CN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bmk="__DdeLink__520_1001037645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Заведующий МБДОУ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1200" dirty="0" bmk="__DdeLink__520_1001037645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«Центр развития ребенка –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1200" dirty="0" bmk="__DdeLink__520_1001037645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детский сад № 99»</a:t>
            </a:r>
            <a:r>
              <a:rPr kumimoji="0" lang="ru-RU" altLang="zh-CN" sz="1200" b="0" i="0" u="none" strike="noStrike" cap="none" normalizeH="0" baseline="0" dirty="0" bmk="__DdeLink__520_1001037645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                                                                         О.В. Боташева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1D1C8C3-3BF3-034B-8BF1-57248EAD5E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92" y="1082886"/>
            <a:ext cx="8572560" cy="469743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0364" y="116632"/>
            <a:ext cx="8363272" cy="142617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Карта текущего состояния оптимизации </a:t>
            </a:r>
            <a:r>
              <a:rPr lang="ru-RU" sz="2200" b="1" dirty="0">
                <a:latin typeface="Times New Roman" pitchFamily="18" charset="0"/>
                <a:ea typeface="Times New Roman"/>
                <a:cs typeface="Times New Roman" pitchFamily="18" charset="0"/>
              </a:rPr>
              <a:t>процесса подготовки и проведения занятий в музейном пространстве ДОУ по формированию у дошкольников бережливого отношения к культурно – историческому прошлому народов нашей страны</a:t>
            </a:r>
            <a:br>
              <a:rPr lang="ru-RU" sz="2200" b="1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        ВПП =  87 минут (время протекания процесса)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AEC127E-048D-33E4-DAAB-37712C97F0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924" r="5901" b="8845"/>
          <a:stretch>
            <a:fillRect/>
          </a:stretch>
        </p:blipFill>
        <p:spPr>
          <a:xfrm>
            <a:off x="-13926" y="1700808"/>
            <a:ext cx="9177298" cy="46805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872208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  Карта целевого состояния </a:t>
            </a:r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оптимизации процесса подготовки и проведения занятий в музейном пространстве ДОУ по формированию у дошкольников бережливого отношения к культурно – историческому прошлому народов нашей страны.</a:t>
            </a:r>
            <a:b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        ВПП = 42 минуты (время протекания процесса)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AF288FD-1F96-BE8E-EF3C-B1B1EAA2A5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0" t="26585" r="2750" b="13177"/>
          <a:stretch>
            <a:fillRect/>
          </a:stretch>
        </p:blipFill>
        <p:spPr>
          <a:xfrm>
            <a:off x="251520" y="1872208"/>
            <a:ext cx="8796318" cy="40770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4465"/>
            <a:ext cx="8229600" cy="72547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План мероприятий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955133"/>
              </p:ext>
            </p:extLst>
          </p:nvPr>
        </p:nvGraphicFramePr>
        <p:xfrm>
          <a:off x="241612" y="746048"/>
          <a:ext cx="8660776" cy="5997012"/>
        </p:xfrm>
        <a:graphic>
          <a:graphicData uri="http://schemas.openxmlformats.org/drawingml/2006/table">
            <a:tbl>
              <a:tblPr/>
              <a:tblGrid>
                <a:gridCol w="463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3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9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6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01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85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Проблема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Коренные Причины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Планируемые мероприятия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ФИО, должность ответственного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Сроки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Исполнение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2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Большие затраты времени на подготовку к занятиям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Отсутствие мультимедийного оборудования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Мониторинг временных затрат на подготовку к занятиям. Приобретение мультимедийного оборудования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Захарова Е.Д., старший воспитатель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26.09.2025 -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20.03.2026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Исполнено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Отсутствие у педагогического персонала необходимых компетенций в вопросах организации бережливого производства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 проводилось обучение навыкам  бережливого производства.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Организация семинара для педагогического персонала "Бережливая инициатива - в </a:t>
                      </a:r>
                      <a:r>
                        <a:rPr lang="ru-RU" sz="1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действии".Ознакомление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 результатами мониторинга текущих временных затрат на подготовку занятия в музейном </a:t>
                      </a:r>
                      <a:r>
                        <a:rPr lang="ru-RU" sz="1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пространстве.Обучение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навыкам бережливого производства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Коробецкая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Е.С.,заместитель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заведующего по УВР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26.09.2025 -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20.03.2026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Отсутствие данных анализа состояния подготовки к занятиям ,его перемещений и временных затрат , показателей текущего и целевого процесса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 проводилось обучение навыкам картирования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картирования текущего и целевого процесса перемещения воспитателя при подготовке занятия в музейном пространстве .Проведение анализа полученных данных.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Захарова </a:t>
                      </a:r>
                      <a:r>
                        <a:rPr lang="ru-RU" sz="1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Е.Д.,старший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воспитатель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26.09.2025 -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20.03.2026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Выявлен недостаточный уровень знаний дошкольников о культурно – историческом прошлом нашего народа (входной мониторинг).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Установлена положительная динамика знаний дошкольников (этап завершения проекта)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Отсутствие достаточной наглядности при проведении занятий, низкий уровень заинтересованности  дошкольников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Проведение входного мониторинга знаний дошкольников о культурно-историческом прошлом нашей страны и мониторинга на этапе завершения проекта.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Истомина </a:t>
                      </a:r>
                      <a:r>
                        <a:rPr lang="ru-RU" sz="1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Е.Д.,педагог</a:t>
                      </a: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- организатор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26.09.2025 -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20.03.2026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Исполнено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улучшений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243718"/>
            <a:ext cx="4040188" cy="474067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/>
              <a:t>Было: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4040188" cy="3951288"/>
          </a:xfrm>
        </p:spPr>
        <p:txBody>
          <a:bodyPr>
            <a:normAutofit/>
          </a:bodyPr>
          <a:lstStyle/>
          <a:p>
            <a:r>
              <a:rPr lang="ru-RU" dirty="0"/>
              <a:t>процесс подготовки и проведения занятий в музейном пространстве ДОУ -87 минут;</a:t>
            </a:r>
          </a:p>
          <a:p>
            <a:r>
              <a:rPr lang="ru-RU" dirty="0"/>
              <a:t>уровень знаний дошкольников о культурно – историческом прошлом нашего народа – 40 %.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13467" y="1221480"/>
            <a:ext cx="4041775" cy="45709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/>
              <a:t>Стало: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14456" y="1880577"/>
            <a:ext cx="4041775" cy="3951288"/>
          </a:xfrm>
        </p:spPr>
        <p:txBody>
          <a:bodyPr>
            <a:normAutofit/>
          </a:bodyPr>
          <a:lstStyle/>
          <a:p>
            <a:r>
              <a:rPr lang="ru-RU" dirty="0"/>
              <a:t>процесс подготовки и проведения занятий в музейном пространстве ДОУ -42 минуты</a:t>
            </a:r>
          </a:p>
          <a:p>
            <a:r>
              <a:rPr lang="ru-RU" dirty="0"/>
              <a:t>уровень знаний дошкольников о культурно – историческом прошлом нашего народа – 75 %.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450</Words>
  <Application>Microsoft Office PowerPoint</Application>
  <PresentationFormat>Экран (4:3)</PresentationFormat>
  <Paragraphs>63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PT Astra Serif</vt:lpstr>
      <vt:lpstr>Times New Roman</vt:lpstr>
      <vt:lpstr>Тема Office</vt:lpstr>
      <vt:lpstr>Проект «Эффективный регион»</vt:lpstr>
      <vt:lpstr>Карточка проекта</vt:lpstr>
      <vt:lpstr>     Карта текущего состояния оптимизации процесса подготовки и проведения занятий в музейном пространстве ДОУ по формированию у дошкольников бережливого отношения к культурно – историческому прошлому народов нашей страны                 ВПП =  87 минут (время протекания процесса)</vt:lpstr>
      <vt:lpstr>     Карта целевого состояния оптимизации процесса подготовки и проведения занятий в музейном пространстве ДОУ по формированию у дошкольников бережливого отношения к культурно – историческому прошлому народов нашей страны.                 ВПП = 42 минуты (время протекания процесса)</vt:lpstr>
      <vt:lpstr>План мероприятий</vt:lpstr>
      <vt:lpstr>Примеры улучшений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«Эффективный регион»</dc:title>
  <dc:creator>Пользователь</dc:creator>
  <cp:lastModifiedBy>User</cp:lastModifiedBy>
  <cp:revision>12</cp:revision>
  <dcterms:created xsi:type="dcterms:W3CDTF">2025-11-10T13:01:33Z</dcterms:created>
  <dcterms:modified xsi:type="dcterms:W3CDTF">2026-03-12T11:07:21Z</dcterms:modified>
</cp:coreProperties>
</file>