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2130839"/>
            <a:ext cx="8689976" cy="944617"/>
          </a:xfrm>
        </p:spPr>
        <p:txBody>
          <a:bodyPr>
            <a:normAutofit/>
          </a:bodyPr>
          <a:lstStyle/>
          <a:p>
            <a:r>
              <a:rPr lang="ru-RU" dirty="0"/>
              <a:t>МБУЗ «Молочная кухня»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7424" y="3481589"/>
            <a:ext cx="5555799" cy="1409193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r>
              <a:rPr lang="ru-RU" sz="2000" dirty="0"/>
              <a:t>Оптимизация приготовления специальных и молочных продуктов для детей в возрасте до двух лет в условиях Молочной кухни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Курск, 2025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xmlns="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607031-2BB3-EFFA-E60E-6C493327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52" y="0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Карточка проекта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1F21AA-1476-4708-942E-CDD2548A21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130" y="599262"/>
            <a:ext cx="8682606" cy="59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98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FBFD4-C452-5391-CEE5-81128C9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5"/>
            <a:ext cx="6865607" cy="460695"/>
          </a:xfrm>
        </p:spPr>
        <p:txBody>
          <a:bodyPr>
            <a:normAutofit fontScale="90000"/>
          </a:bodyPr>
          <a:lstStyle/>
          <a:p>
            <a:r>
              <a:rPr lang="ru-RU" dirty="0"/>
              <a:t>     Карта текущего состояния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87CAD91B-CE79-46E7-8CA1-3670F7CED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9409" y="681351"/>
            <a:ext cx="8330268" cy="56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4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6FCAA-B7FF-A69E-7E0A-DC0E7D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43" y="87226"/>
            <a:ext cx="7987018" cy="491062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Карта целевого процесса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246F49-E1E7-B631-8F52-EE48C4B1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2412B8-D567-7D80-B77A-2E431849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662962-E710-41BA-B233-28FFCF810E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349" y="838899"/>
            <a:ext cx="9409651" cy="57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2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95" y="446917"/>
            <a:ext cx="4488809" cy="63367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мероприятий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1762006"/>
              </p:ext>
            </p:extLst>
          </p:nvPr>
        </p:nvGraphicFramePr>
        <p:xfrm>
          <a:off x="1106648" y="1237129"/>
          <a:ext cx="105156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83">
                  <a:extLst>
                    <a:ext uri="{9D8B030D-6E8A-4147-A177-3AD203B41FA5}">
                      <a16:colId xmlns:a16="http://schemas.microsoft.com/office/drawing/2014/main" xmlns="" val="2209849697"/>
                    </a:ext>
                  </a:extLst>
                </a:gridCol>
                <a:gridCol w="2181137">
                  <a:extLst>
                    <a:ext uri="{9D8B030D-6E8A-4147-A177-3AD203B41FA5}">
                      <a16:colId xmlns:a16="http://schemas.microsoft.com/office/drawing/2014/main" xmlns="" val="563089840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xmlns="" val="3699881439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xmlns="" val="537673394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xmlns="" val="3236275000"/>
                    </a:ext>
                  </a:extLst>
                </a:gridCol>
                <a:gridCol w="2444692">
                  <a:extLst>
                    <a:ext uri="{9D8B030D-6E8A-4147-A177-3AD203B41FA5}">
                      <a16:colId xmlns:a16="http://schemas.microsoft.com/office/drawing/2014/main" xmlns="" val="947773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Решаемая 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Дата начала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Дата окончания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Статус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54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Приобретение, установка оборудования. Обучение персонала.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Заключение договора на поставку оборудования. Монтаж и установка котла. Проведение обучения сотрудников.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31.12.2024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Организация производства продукции на новом оборудовании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51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2. Проведение анализа и контроля достижения целевых показателей.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2.1. Выполнение плана мероприятий по реализации проекта «Оптимизация приготовления специальных и молочных продуктов для детей в возрасте до двух лет в условиях молочной кухни» согласно установленным срокам с периодической оценкой достижений целевых показателей процессов и корректировкой выполнения плана мероприятий, а также отчетом рабочей группы заведующему МБУЗ «Молочная кухня». 2.2. Анализ и оценка достижения целевых показателей. 2.3. Защита отчетной документации.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31.12.2024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28.02.2025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Проект закрыт. Результаты достигнуты.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59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3. Обеспечить информационную поддержку и популяризацию мероприятий бережливой инициативы в условиях Молочной кухни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3.1. Разработать и реализовать медиаплан освещения проекта. Планируется в региональных и муниципальных СМИ и мессенджерах г. Курска. Местом проведения данных мероприятий является МБУЗ «Молочная кухня».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01.01.2025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28.02.2025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Привлечение внимания к проекту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3357920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637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241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МБУЗ «Молочная кухня»</vt:lpstr>
      <vt:lpstr>         Карточка проекта</vt:lpstr>
      <vt:lpstr>     Карта текущего состояния</vt:lpstr>
      <vt:lpstr>          Карта целевого процесса</vt:lpstr>
      <vt:lpstr>План мероприятий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Смородинова О.А.</cp:lastModifiedBy>
  <cp:revision>18</cp:revision>
  <dcterms:created xsi:type="dcterms:W3CDTF">2023-10-25T14:48:25Z</dcterms:created>
  <dcterms:modified xsi:type="dcterms:W3CDTF">2025-09-04T12:17:04Z</dcterms:modified>
</cp:coreProperties>
</file>