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0"/>
  </p:notesMasterIdLst>
  <p:sldIdLst>
    <p:sldId id="256" r:id="rId2"/>
    <p:sldId id="784" r:id="rId3"/>
    <p:sldId id="258" r:id="rId4"/>
    <p:sldId id="257" r:id="rId5"/>
    <p:sldId id="259" r:id="rId6"/>
    <p:sldId id="260" r:id="rId7"/>
    <p:sldId id="261" r:id="rId8"/>
    <p:sldId id="78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302" y="1428599"/>
            <a:ext cx="8279476" cy="120653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дошкольное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21»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044" y="3257811"/>
            <a:ext cx="9052560" cy="1538633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ПСР-ПРОЕКТА: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уборки территории детского сада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автоматизацию и оптимизацию процессов"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A52F2-B7D8-BB62-C97B-3D70B0C921C4}"/>
              </a:ext>
            </a:extLst>
          </p:cNvPr>
          <p:cNvSpPr txBox="1"/>
          <p:nvPr/>
        </p:nvSpPr>
        <p:spPr>
          <a:xfrm>
            <a:off x="0" y="5819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Логотип организации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ru-RU" dirty="0"/>
              <a:t>при наличии)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102883"/>
            <a:ext cx="9437804" cy="420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4914554"/>
            <a:ext cx="1839884" cy="18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157942"/>
            <a:ext cx="3931920" cy="50707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8" y="1772716"/>
            <a:ext cx="1303475" cy="173796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Эффективный регион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32377"/>
            <a:ext cx="1130530" cy="1310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32378"/>
            <a:ext cx="1245905" cy="1316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844"/>
            <a:ext cx="1105593" cy="11055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34836" y="881562"/>
            <a:ext cx="3169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Чуева Оксана Викторовна, старший воспитатель,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2992583"/>
            <a:ext cx="1756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Евгения Владимировна,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АХР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91498" y="1587731"/>
            <a:ext cx="2352502" cy="94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Александрович, дворник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365125"/>
            <a:ext cx="9743114" cy="1325563"/>
          </a:xfrm>
        </p:spPr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237129"/>
            <a:ext cx="11515076" cy="34096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реализовывать в микрорайоне Северный города Курска, в котором находится МБДОУ № 21. В реализации мероприятий проекта принимают участие педагогические работники детского сада, которые активно участвуют в реализации образовательных мероприятий в сфере идеи по благоустройству территории детского сада на основе механизации труда дворника в зимний период и высвобождение от привлечения сотрудников учреждения к физическому труду. Актуальной задачей в ДОУ является осуществление комплекса мер по очистке территории сада в зимнее время от снега и безопасного пребывания ребёнка в ДОУ. Часто случается такое, что с наступлением зимы снега может не быть в регионе, но погода переменчива и резкое выпадение снега покрывает всю территорию на уровне 10 см и выше снежного покрова. Территория детского сада, подлежащая уборке, составляет 8630 кв. метров. Для детского сада, в который утром приходит свыше 150 детей, складывается напряжённая ситуация по очистке подходных и подъездных путей. Дворник, работающий по штатному расписанию в количестве 1 человека, уборку снега проводит с помощью лопаты или скребка и не способен справиться с большими снежными завалами в своё рабочее время, потому привлекаются все сотрудники учреждения и родители (законные представители). В последний год детский сад № 21 провёл опрос среди родителей воспитанников, который показал: родители (законные представители) неохотно соглашаются принимать участие в уборке территории - расчистки дорожек к игровым участкам, в том числе и теневых навесов, где гуляют дети.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CEF2F61-567D-FC9B-1B11-7A6B02E0FC47}"/>
              </a:ext>
            </a:extLst>
          </p:cNvPr>
          <p:cNvSpPr txBox="1">
            <a:spLocks/>
          </p:cNvSpPr>
          <p:nvPr/>
        </p:nvSpPr>
        <p:spPr>
          <a:xfrm>
            <a:off x="1317072" y="4501302"/>
            <a:ext cx="10671829" cy="1318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проекта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Сокращение процессов расчистки территории ДОУ от снега сотрудниками детского сада и привлеченными родителями (законными представителями)</a:t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Сокращение числа людей, задействованных в уборке территории ДОУ от снега.</a:t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 минимальными затратами повысить качество образования и уровень удовлетворенности потребителей образовательных услуг и сотрудников образовательного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5577840"/>
            <a:ext cx="1176598" cy="11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3179" y="-1443756"/>
            <a:ext cx="6424794" cy="951807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A5298-59A7-6ED0-4477-3FF30C3C50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137CE-3E74-1D8D-2CE8-C66DF0D822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5283084"/>
            <a:ext cx="1471353" cy="14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FBFD4-C452-5391-CEE5-81128C9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5"/>
            <a:ext cx="6865607" cy="46069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3" y="32377"/>
            <a:ext cx="760692" cy="8820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04" y="1"/>
            <a:ext cx="822960" cy="822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6010102"/>
            <a:ext cx="744335" cy="744335"/>
          </a:xfrm>
          <a:prstGeom prst="rect">
            <a:avLst/>
          </a:prstGeom>
        </p:spPr>
      </p:pic>
      <p:graphicFrame>
        <p:nvGraphicFramePr>
          <p:cNvPr id="307" name="Объект 3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518234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Лист" r:id="rId6" imgW="1228801" imgH="390628" progId="Excel.Sheet.12">
                  <p:embed/>
                </p:oleObj>
              </mc:Choice>
              <mc:Fallback>
                <p:oleObj name="Лист" r:id="rId6" imgW="1228801" imgH="39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" name="Объект 308" descr="Карта текущего состояния процесса - Excel (Сбой активации продукта)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5" y="554041"/>
            <a:ext cx="10972266" cy="5984871"/>
          </a:xfrm>
        </p:spPr>
      </p:pic>
      <p:pic>
        <p:nvPicPr>
          <p:cNvPr id="2338" name="Picture 290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3225"/>
            <a:ext cx="1524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3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FCAA-B7FF-A69E-7E0A-DC0E7D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43" y="87226"/>
            <a:ext cx="7332677" cy="49106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потока целевое состояние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46F49-E1E7-B631-8F52-EE48C4B1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2412B8-D567-7D80-B77A-2E431849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7" y="87226"/>
            <a:ext cx="825306" cy="9569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85" y="102883"/>
            <a:ext cx="677016" cy="677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6101540"/>
            <a:ext cx="652897" cy="652897"/>
          </a:xfrm>
          <a:prstGeom prst="rect">
            <a:avLst/>
          </a:prstGeom>
        </p:spPr>
      </p:pic>
      <p:pic>
        <p:nvPicPr>
          <p:cNvPr id="5" name="Рисунок 4" descr="Карта целевого состояния - Excel (Сбой активации продукта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3" y="532340"/>
            <a:ext cx="10677351" cy="58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5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95" y="446917"/>
            <a:ext cx="8854409" cy="63367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</a:t>
            </a:r>
            <a:r>
              <a:rPr lang="ru-RU" dirty="0" smtClean="0"/>
              <a:t>мероприятий по проблемам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12696"/>
              </p:ext>
            </p:extLst>
          </p:nvPr>
        </p:nvGraphicFramePr>
        <p:xfrm>
          <a:off x="839585" y="446917"/>
          <a:ext cx="10981114" cy="602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62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2173279">
                  <a:extLst>
                    <a:ext uri="{9D8B030D-6E8A-4147-A177-3AD203B41FA5}">
                      <a16:colId xmlns:a16="http://schemas.microsoft.com/office/drawing/2014/main" val="563089840"/>
                    </a:ext>
                  </a:extLst>
                </a:gridCol>
                <a:gridCol w="1867022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1718191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2483541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947773087"/>
                    </a:ext>
                  </a:extLst>
                </a:gridCol>
                <a:gridCol w="1080656">
                  <a:extLst>
                    <a:ext uri="{9D8B030D-6E8A-4147-A177-3AD203B41FA5}">
                      <a16:colId xmlns:a16="http://schemas.microsoft.com/office/drawing/2014/main" val="1115534280"/>
                    </a:ext>
                  </a:extLst>
                </a:gridCol>
              </a:tblGrid>
              <a:tr h="5339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 проекта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ответственного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62290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ручной чистки территории многоэтапен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регламента по уборке территории детского сада. 1. Обучение дворника технике работы с оборудованием и инструктажу по охране труда. 2. Расчистка входных путей, парковочных мест. 3. Расчистка проездных путей аварийного выхода, для проезда машин с продуктами, вывоз мусора. 4. Расчистка игровых прогулочных участков и образовательных зон для занятий во время режимных моментов на улице.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чистки территории сокращено</a:t>
                      </a:r>
                    </a:p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Чуева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О.В., старший воспитатель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31.10.2024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31.01.2025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442141"/>
                  </a:ext>
                </a:extLst>
              </a:tr>
              <a:tr h="9788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качества чистки территории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Первостепенная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расчистка проезда входных путей и игровых прогулочных участков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качество чистки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связи с использованием автоматизированной техники</a:t>
                      </a:r>
                    </a:p>
                    <a:p>
                      <a:pPr algn="l"/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67586"/>
                  </a:ext>
                </a:extLst>
              </a:tr>
              <a:tr h="6229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Упущение функциональной обязанности дворника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Отвлечение на процесс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расчистки от снега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времени участия дворника в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мелких ремонтных работ на территории детского сада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9788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Длительное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время работы дворника при использовании ручного труда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производительности труда дворника: измеряется в количестве выполненных убранных квадратных метров за день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06275"/>
                  </a:ext>
                </a:extLst>
              </a:tr>
              <a:tr h="6229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кадрового состава дворников, не идут на эту должность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Значительный показатель загруженности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Напряженность и трудоемкость процесса значительно снижены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26764"/>
                  </a:ext>
                </a:extLst>
              </a:tr>
              <a:tr h="10180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парковочные места,  проездные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пути аварийного выхода, игровые прогулочные площадки заметены снежным покровом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всех сотрудников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учреждения и родителей воспитанников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необходимости в привлечению большого количества людей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00415"/>
                  </a:ext>
                </a:extLst>
              </a:tr>
              <a:tr h="5310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Большой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расход трудовых ресурсов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Ручной способ очистки территории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Напряженность и трудоемкость процесса значительно снижены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4831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" y="-9186"/>
            <a:ext cx="916926" cy="1063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566" y="32378"/>
            <a:ext cx="587433" cy="587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" y="5990042"/>
            <a:ext cx="867958" cy="867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0321" y="-9186"/>
            <a:ext cx="6050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проблемам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464" y="6488668"/>
            <a:ext cx="632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высокая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средняя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низкая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4744" y="6597073"/>
            <a:ext cx="99752" cy="1365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05458" y="6605071"/>
            <a:ext cx="99752" cy="1365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56296" y="6618490"/>
            <a:ext cx="99752" cy="1365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3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3174576" y="1584189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 flipV="1">
            <a:off x="1126024" y="1301471"/>
            <a:ext cx="2365322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398564" y="973237"/>
            <a:ext cx="2176792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5340136" y="939175"/>
            <a:ext cx="1731435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1670967" y="985877"/>
            <a:ext cx="1895193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7875896" y="1460280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 flipV="1">
            <a:off x="5340137" y="1301472"/>
            <a:ext cx="2535760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919555" y="1295459"/>
            <a:ext cx="2355204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26">
            <a:extLst>
              <a:ext uri="{FF2B5EF4-FFF2-40B4-BE49-F238E27FC236}">
                <a16:creationId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8836430" y="1663404"/>
            <a:ext cx="2975956" cy="850043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времени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чистку снега 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 2 раза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</a:t>
            </a:r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8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278319" y="4427259"/>
            <a:ext cx="3639410" cy="2295676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 pitchFamily="34"/>
              </a:rPr>
              <a:t>Краткое описание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/>
              </a:rPr>
              <a:t>проблемы</a:t>
            </a:r>
          </a:p>
          <a:p>
            <a:pPr algn="just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случается такое, что с наступлением зимы снега может не быть в регионе, но погода переменчива и резкое выпадение снега покрывает всю территорию на уровне 10 см и выше снежного покрова. Территория детского сада, подлежащая уборке, составляет 8630 кв. метров. Для детского сада, в который утром приходит свыше 150 детей, складывается напряжённая ситуация по очистке подходных и подъездных путей. Дворник, работающий по штатному расписанию в количестве 1 человека, уборку снега проводит с помощью лопаты или скребка и не способен справиться с большими снежными завалами в своё рабочее время, потому привлекаются все сотрудники учреждения и родители (законные представители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374929" y="4471028"/>
            <a:ext cx="3785452" cy="212927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 pitchFamily="34"/>
              </a:rPr>
              <a:t>Краткое описание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/>
              </a:rPr>
              <a:t>решения</a:t>
            </a:r>
          </a:p>
          <a:p>
            <a:pPr algn="just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приобрелась снегоуборочная машина.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механизированное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способствует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процессу уборки территории и созданию безопасных условий для воспитанников, так же сокращению временных и материальных затрат на уборку территории дворником. Эти временные затраты можно снизить почти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и освободившееся время дворник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облагораживанием территории и проведением ремонтных работ, воспитатели используют на непосредственную работу с детьми, а у детей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возможностей для активного отдыха во время прогулок. 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8836430" y="2642196"/>
            <a:ext cx="3084022" cy="595481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физического труда дворника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" y="19638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472"/>
            <a:ext cx="910590" cy="9105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8" y="1402170"/>
            <a:ext cx="1881031" cy="29701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44" y="1376899"/>
            <a:ext cx="2271473" cy="3028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829</Words>
  <Application>Microsoft Office PowerPoint</Application>
  <PresentationFormat>Широкоэкранный</PresentationFormat>
  <Paragraphs>82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Lucida Sans Unicode</vt:lpstr>
      <vt:lpstr>Tahoma</vt:lpstr>
      <vt:lpstr>Times New Roman</vt:lpstr>
      <vt:lpstr>Verdana</vt:lpstr>
      <vt:lpstr>Тема Office</vt:lpstr>
      <vt:lpstr>Лист</vt:lpstr>
      <vt:lpstr>муниципальное бюджетное дошкольное  образовательное учреждение  «Детский сад комбинированного вида № 21»</vt:lpstr>
      <vt:lpstr>Команда проекта</vt:lpstr>
      <vt:lpstr>Краткое описание проекта</vt:lpstr>
      <vt:lpstr>Презентация PowerPoint</vt:lpstr>
      <vt:lpstr>Карта текущего состояния</vt:lpstr>
      <vt:lpstr>Карта потока целевое состояние</vt:lpstr>
      <vt:lpstr>План мероприятий по проблемам</vt:lpstr>
      <vt:lpstr>Эффективное решение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User</cp:lastModifiedBy>
  <cp:revision>26</cp:revision>
  <dcterms:created xsi:type="dcterms:W3CDTF">2023-10-25T14:48:25Z</dcterms:created>
  <dcterms:modified xsi:type="dcterms:W3CDTF">2025-04-24T06:52:25Z</dcterms:modified>
</cp:coreProperties>
</file>