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9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10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1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theme/theme12.xml" ContentType="application/vnd.openxmlformats-officedocument.theme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theme/theme13.xml" ContentType="application/vnd.openxmlformats-officedocument.theme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6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7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8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9.xml" ContentType="application/vnd.openxmlformats-officedocument.theme+xml"/>
  <Override PartName="/ppt/theme/theme2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  <p:sldMasterId id="2147483662" r:id="rId15"/>
    <p:sldMasterId id="2147483663" r:id="rId16"/>
    <p:sldMasterId id="2147483664" r:id="rId17"/>
    <p:sldMasterId id="2147483665" r:id="rId18"/>
    <p:sldMasterId id="2147483666" r:id="rId19"/>
  </p:sldMasterIdLst>
  <p:notesMasterIdLst>
    <p:notesMasterId r:id="rId27"/>
  </p:notesMasterIdLst>
  <p:sldIdLst>
    <p:sldId id="256" r:id="rId20"/>
    <p:sldId id="258" r:id="rId21"/>
    <p:sldId id="257" r:id="rId22"/>
    <p:sldId id="261" r:id="rId23"/>
    <p:sldId id="262" r:id="rId24"/>
    <p:sldId id="265" r:id="rId25"/>
    <p:sldId id="266" r:id="rId2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/>
        <a:schemeClr val="dk1"/>
      </a:tcTxStyle>
      <a:tcStyle>
        <a:tcBdr>
          <a:left>
            <a:ln w="12700">
              <a:solidFill>
                <a:schemeClr val="accent3"/>
              </a:solidFill>
              <a:prstDash val="solid"/>
            </a:ln>
          </a:left>
          <a:right>
            <a:ln w="12700">
              <a:solidFill>
                <a:schemeClr val="accent3"/>
              </a:solidFill>
              <a:prstDash val="solid"/>
            </a:ln>
          </a:right>
          <a:top>
            <a:ln w="12700">
              <a:solidFill>
                <a:schemeClr val="accent3"/>
              </a:solidFill>
              <a:prstDash val="solid"/>
            </a:ln>
          </a:top>
          <a:bottom>
            <a:ln w="12700">
              <a:solidFill>
                <a:schemeClr val="accent3"/>
              </a:solidFill>
              <a:prstDash val="solid"/>
            </a:ln>
          </a:bottom>
          <a:insideH>
            <a:ln w="12700">
              <a:solidFill>
                <a:schemeClr val="accent3"/>
              </a:solidFill>
              <a:prstDash val="solid"/>
            </a:ln>
          </a:insideH>
          <a:insideV>
            <a:ln w="12700">
              <a:solidFill>
                <a:schemeClr val="accent3"/>
              </a:solidFill>
              <a:prstDash val="solid"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>
              <a:solidFill>
                <a:schemeClr val="accent3"/>
              </a:solidFill>
              <a:prstDash val="solid"/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2"/>
              </a:solidFill>
              <a:prstDash val="solid"/>
            </a:ln>
          </a:top>
          <a:bottom>
            <a:ln w="12700">
              <a:solidFill>
                <a:schemeClr val="accent2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>
              <a:solidFill>
                <a:schemeClr val="accent2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>
              <a:solidFill>
                <a:schemeClr val="accent2"/>
              </a:solidFill>
              <a:prstDash val="solid"/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/>
        <a:schemeClr val="dk1"/>
      </a:tcTxStyle>
      <a:tcStyle>
        <a:tcBdr>
          <a:left>
            <a:ln w="12700">
              <a:solidFill>
                <a:schemeClr val="accent6"/>
              </a:solidFill>
              <a:prstDash val="solid"/>
            </a:ln>
          </a:left>
          <a:right>
            <a:ln w="12700">
              <a:solidFill>
                <a:schemeClr val="accent6"/>
              </a:solidFill>
              <a:prstDash val="solid"/>
            </a:ln>
          </a:right>
          <a:top>
            <a:ln w="12700">
              <a:solidFill>
                <a:schemeClr val="accent6"/>
              </a:solidFill>
              <a:prstDash val="solid"/>
            </a:ln>
          </a:top>
          <a:bottom>
            <a:ln w="12700">
              <a:solidFill>
                <a:schemeClr val="accent6"/>
              </a:solidFill>
              <a:prstDash val="solid"/>
            </a:ln>
          </a:bottom>
          <a:insideH>
            <a:ln w="12700">
              <a:solidFill>
                <a:schemeClr val="accent6"/>
              </a:solidFill>
              <a:prstDash val="solid"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6"/>
              </a:solidFill>
              <a:prstDash val="solid"/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/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/>
        <a:schemeClr val="dk1"/>
      </a:tcTxStyle>
      <a:tcStyle>
        <a:tcBdr>
          <a:left>
            <a:ln w="12700">
              <a:solidFill>
                <a:schemeClr val="accent3"/>
              </a:solidFill>
              <a:prstDash val="solid"/>
            </a:ln>
          </a:left>
          <a:right>
            <a:ln w="12700">
              <a:solidFill>
                <a:schemeClr val="accent3"/>
              </a:solidFill>
              <a:prstDash val="solid"/>
            </a:ln>
          </a:right>
          <a:top>
            <a:ln w="12700">
              <a:solidFill>
                <a:schemeClr val="accent3"/>
              </a:solidFill>
              <a:prstDash val="solid"/>
            </a:ln>
          </a:top>
          <a:bottom>
            <a:ln w="12700">
              <a:solidFill>
                <a:schemeClr val="accent3"/>
              </a:solidFill>
              <a:prstDash val="solid"/>
            </a:ln>
          </a:bottom>
          <a:insideH>
            <a:ln w="12700">
              <a:solidFill>
                <a:schemeClr val="accent3"/>
              </a:solidFill>
              <a:prstDash val="solid"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3"/>
              </a:solidFill>
              <a:prstDash val="solid"/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/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</a:tblBg>
    <a:wholeTbl>
      <a:tcTxStyle>
        <a:fontRef idx="minor"/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/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Стиль из темы 2 - акцент 5">
    <a:tblBg>
      <a:fillRef idx="3">
        <a:schemeClr val="accent5"/>
      </a:fillRef>
    </a:tblBg>
    <a:wholeTbl>
      <a:tcTxStyle>
        <a:fontRef idx="minor"/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</a:tblBg>
    <a:wholeTbl>
      <a:tcTxStyle>
        <a:fontRef idx="minor"/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/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1"/>
              </a:solidFill>
              <a:prstDash val="solid"/>
            </a:ln>
          </a:top>
          <a:bottom>
            <a:ln w="12700">
              <a:solidFill>
                <a:schemeClr val="accent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>
              <a:solidFill>
                <a:schemeClr val="accent1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>
              <a:solidFill>
                <a:schemeClr val="accent1"/>
              </a:solidFill>
              <a:prstDash val="solid"/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/>
        <a:schemeClr val="tx1"/>
      </a:tcTxStyle>
      <a:tcStyle>
        <a:tcBdr>
          <a:left>
            <a:ln w="12700">
              <a:solidFill>
                <a:schemeClr val="tx1"/>
              </a:solidFill>
              <a:prstDash val="solid"/>
            </a:ln>
          </a:left>
          <a:right>
            <a:ln w="12700">
              <a:solidFill>
                <a:schemeClr val="tx1"/>
              </a:solidFill>
              <a:prstDash val="solid"/>
            </a:ln>
          </a:right>
          <a:top>
            <a:ln w="12700">
              <a:solidFill>
                <a:schemeClr val="tx1"/>
              </a:solidFill>
              <a:prstDash val="solid"/>
            </a:ln>
          </a:top>
          <a:bottom>
            <a:ln w="12700">
              <a:solidFill>
                <a:schemeClr val="tx1"/>
              </a:solidFill>
              <a:prstDash val="solid"/>
            </a:ln>
          </a:bottom>
          <a:insideH>
            <a:ln w="12700">
              <a:solidFill>
                <a:schemeClr val="tx1"/>
              </a:solidFill>
              <a:prstDash val="solid"/>
            </a:ln>
          </a:insideH>
          <a:insideV>
            <a:ln w="12700">
              <a:solidFill>
                <a:schemeClr val="tx1"/>
              </a:solidFill>
              <a:prstDash val="solid"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/>
        <a:schemeClr val="tx1"/>
      </a:tcTxStyle>
      <a:tcStyle>
        <a:tcBdr>
          <a:left>
            <a:ln w="12700">
              <a:solidFill>
                <a:schemeClr val="accent2"/>
              </a:solidFill>
              <a:prstDash val="solid"/>
            </a:ln>
          </a:left>
          <a:right>
            <a:ln w="12700">
              <a:solidFill>
                <a:schemeClr val="accent2"/>
              </a:solidFill>
              <a:prstDash val="solid"/>
            </a:ln>
          </a:right>
          <a:top>
            <a:ln w="12700">
              <a:solidFill>
                <a:schemeClr val="accent2"/>
              </a:solidFill>
              <a:prstDash val="solid"/>
            </a:ln>
          </a:top>
          <a:bottom>
            <a:ln w="12700">
              <a:solidFill>
                <a:schemeClr val="accent2"/>
              </a:solidFill>
              <a:prstDash val="solid"/>
            </a:ln>
          </a:bottom>
          <a:insideH>
            <a:ln w="12700">
              <a:solidFill>
                <a:schemeClr val="accent2"/>
              </a:solidFill>
              <a:prstDash val="solid"/>
            </a:ln>
          </a:insideH>
          <a:insideV>
            <a:ln w="12700">
              <a:solidFill>
                <a:schemeClr val="accent2"/>
              </a:solidFill>
              <a:prstDash val="solid"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2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>
              <a:solidFill>
                <a:schemeClr val="accent2"/>
              </a:solidFill>
              <a:prstDash val="solid"/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5"/>
              </a:solidFill>
              <a:prstDash val="solid"/>
            </a:ln>
          </a:top>
          <a:bottom>
            <a:ln w="12700">
              <a:solidFill>
                <a:schemeClr val="accent5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>
              <a:solidFill>
                <a:schemeClr val="accent5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>
              <a:solidFill>
                <a:schemeClr val="accent5"/>
              </a:solidFill>
              <a:prstDash val="solid"/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6"/>
              </a:solidFill>
              <a:prstDash val="solid"/>
            </a:ln>
          </a:top>
          <a:bottom>
            <a:ln w="12700">
              <a:solidFill>
                <a:schemeClr val="accent6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>
              <a:solidFill>
                <a:schemeClr val="accent6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>
              <a:solidFill>
                <a:schemeClr val="accent6"/>
              </a:solidFill>
              <a:prstDash val="solid"/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</a:tblBg>
    <a:wholeTbl>
      <a:tcTxStyle>
        <a:fontRef idx="minor"/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/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/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2"/>
              </a:solidFill>
              <a:prstDash val="solid"/>
            </a:ln>
          </a:top>
        </a:tcBdr>
      </a:tcStyle>
    </a:lastRow>
    <a:firstRow>
      <a:tcTxStyle b="on">
        <a:fontRef idx="minor"/>
        <a:schemeClr val="bg1"/>
      </a:tcTxStyle>
      <a:tcStyle>
        <a:tcBdr/>
        <a:fillRef idx="1">
          <a:schemeClr val="accent2"/>
        </a:fillRef>
      </a:tcStyle>
    </a:firstRow>
  </a:tblStyle>
  <a:tblStyle styleId="{775DCB02-9BB8-47FD-8907-85C794F793BA}" styleName="Стиль из темы 1 - акцент 4">
    <a:tblBg>
      <a:fillRef idx="2">
        <a:schemeClr val="accent4"/>
      </a:fillRef>
    </a:tblBg>
    <a:wholeTbl>
      <a:tcTxStyle>
        <a:fontRef idx="minor"/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/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>
              <a:solidFill>
                <a:schemeClr val="dk1"/>
              </a:solidFill>
              <a:prstDash val="solid"/>
            </a:ln>
          </a:top>
          <a:bottom>
            <a:ln w="25400">
              <a:solidFill>
                <a:schemeClr val="dk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/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>
              <a:solidFill>
                <a:schemeClr val="dk1"/>
              </a:solidFill>
              <a:prstDash val="solid"/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/>
        <a:schemeClr val="dk1"/>
      </a:tcTxStyle>
      <a:tcStyle>
        <a:tcBdr/>
      </a:tcStyle>
    </a:seCell>
    <a:swCell>
      <a:tcTxStyle b="on">
        <a:fontRef idx="minor"/>
        <a:schemeClr val="dk1"/>
      </a:tcTxStyle>
      <a:tcStyle>
        <a:tcBdr/>
      </a:tcStyle>
    </a:swCell>
    <a:firstRow>
      <a:tcTxStyle b="on">
        <a:fontRef idx="minor"/>
        <a:schemeClr val="lt1"/>
      </a:tcTxStyle>
      <a:tcStyle>
        <a:tcBdr>
          <a:bottom>
            <a:ln w="25400">
              <a:solidFill>
                <a:schemeClr val="dk1"/>
              </a:solidFill>
              <a:prstDash val="solid"/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/>
        <a:schemeClr val="tx1"/>
      </a:tcTxStyle>
      <a:tcStyle>
        <a:tcBdr>
          <a:left>
            <a:ln w="12700">
              <a:solidFill>
                <a:schemeClr val="accent3"/>
              </a:solidFill>
              <a:prstDash val="solid"/>
            </a:ln>
          </a:left>
          <a:right>
            <a:ln w="12700">
              <a:solidFill>
                <a:schemeClr val="accent3"/>
              </a:solidFill>
              <a:prstDash val="solid"/>
            </a:ln>
          </a:right>
          <a:top>
            <a:ln w="12700">
              <a:solidFill>
                <a:schemeClr val="accent3"/>
              </a:solidFill>
              <a:prstDash val="solid"/>
            </a:ln>
          </a:top>
          <a:bottom>
            <a:ln w="12700">
              <a:solidFill>
                <a:schemeClr val="accent3"/>
              </a:solidFill>
              <a:prstDash val="solid"/>
            </a:ln>
          </a:bottom>
          <a:insideH>
            <a:ln w="12700">
              <a:solidFill>
                <a:schemeClr val="accent3"/>
              </a:solidFill>
              <a:prstDash val="solid"/>
            </a:ln>
          </a:insideH>
          <a:insideV>
            <a:ln w="12700">
              <a:solidFill>
                <a:schemeClr val="accent3"/>
              </a:solidFill>
              <a:prstDash val="solid"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3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>
              <a:solidFill>
                <a:schemeClr val="accent3"/>
              </a:solidFill>
              <a:prstDash val="solid"/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/>
        <a:schemeClr val="dk1"/>
      </a:tcTxStyle>
      <a:tcStyle>
        <a:tcBdr>
          <a:left>
            <a:ln w="12700">
              <a:solidFill>
                <a:schemeClr val="accent2"/>
              </a:solidFill>
              <a:prstDash val="solid"/>
            </a:ln>
          </a:left>
          <a:right>
            <a:ln w="12700">
              <a:solidFill>
                <a:schemeClr val="accent2"/>
              </a:solidFill>
              <a:prstDash val="solid"/>
            </a:ln>
          </a:right>
          <a:top>
            <a:ln w="12700">
              <a:solidFill>
                <a:schemeClr val="accent2"/>
              </a:solidFill>
              <a:prstDash val="solid"/>
            </a:ln>
          </a:top>
          <a:bottom>
            <a:ln w="12700">
              <a:solidFill>
                <a:schemeClr val="accent2"/>
              </a:solidFill>
              <a:prstDash val="solid"/>
            </a:ln>
          </a:bottom>
          <a:insideH>
            <a:ln w="12700">
              <a:solidFill>
                <a:schemeClr val="accent2"/>
              </a:solidFill>
              <a:prstDash val="solid"/>
            </a:ln>
          </a:insideH>
          <a:insideV>
            <a:ln w="12700">
              <a:solidFill>
                <a:schemeClr val="accent2"/>
              </a:solidFill>
              <a:prstDash val="solid"/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>
              <a:solidFill>
                <a:schemeClr val="accent2"/>
              </a:solidFill>
              <a:prstDash val="solid"/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/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6"/>
              </a:solidFill>
              <a:prstDash val="solid"/>
            </a:ln>
          </a:top>
        </a:tcBdr>
      </a:tcStyle>
    </a:lastRow>
    <a:firstRow>
      <a:tcTxStyle b="on">
        <a:fontRef idx="minor"/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- акцент 6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Светлый стиль 1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tx1"/>
              </a:solidFill>
              <a:prstDash val="solid"/>
            </a:ln>
          </a:top>
          <a:bottom>
            <a:ln w="12700">
              <a:solidFill>
                <a:schemeClr val="tx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>
              <a:solidFill>
                <a:schemeClr val="tx1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>
              <a:solidFill>
                <a:schemeClr val="tx1"/>
              </a:solidFill>
              <a:prstDash val="solid"/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/>
        <a:schemeClr val="dk1"/>
      </a:tcTxStyle>
      <a:tcStyle>
        <a:tcBdr>
          <a:left>
            <a:ln w="12700">
              <a:solidFill>
                <a:schemeClr val="accent2"/>
              </a:solidFill>
              <a:prstDash val="solid"/>
            </a:ln>
          </a:left>
          <a:right>
            <a:ln w="12700">
              <a:solidFill>
                <a:schemeClr val="accent2"/>
              </a:solidFill>
              <a:prstDash val="solid"/>
            </a:ln>
          </a:right>
          <a:top>
            <a:ln w="12700">
              <a:solidFill>
                <a:schemeClr val="accent2"/>
              </a:solidFill>
              <a:prstDash val="solid"/>
            </a:ln>
          </a:top>
          <a:bottom>
            <a:ln w="12700">
              <a:solidFill>
                <a:schemeClr val="accent2"/>
              </a:solidFill>
              <a:prstDash val="solid"/>
            </a:ln>
          </a:bottom>
          <a:insideH>
            <a:ln w="12700">
              <a:solidFill>
                <a:schemeClr val="accent2"/>
              </a:solidFill>
              <a:prstDash val="solid"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2"/>
              </a:solidFill>
              <a:prstDash val="solid"/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/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/>
        <a:schemeClr val="tx1"/>
      </a:tcTxStyle>
      <a:tcStyle>
        <a:tcBdr>
          <a:left>
            <a:ln w="12700">
              <a:solidFill>
                <a:schemeClr val="accent1"/>
              </a:solidFill>
              <a:prstDash val="solid"/>
            </a:ln>
          </a:left>
          <a:right>
            <a:ln w="12700">
              <a:solidFill>
                <a:schemeClr val="accent1"/>
              </a:solidFill>
              <a:prstDash val="solid"/>
            </a:ln>
          </a:right>
          <a:top>
            <a:ln w="12700">
              <a:solidFill>
                <a:schemeClr val="accent1"/>
              </a:solidFill>
              <a:prstDash val="solid"/>
            </a:ln>
          </a:top>
          <a:bottom>
            <a:ln w="12700">
              <a:solidFill>
                <a:schemeClr val="accent1"/>
              </a:solidFill>
              <a:prstDash val="solid"/>
            </a:ln>
          </a:bottom>
          <a:insideH>
            <a:ln w="12700">
              <a:solidFill>
                <a:schemeClr val="accent1"/>
              </a:solidFill>
              <a:prstDash val="solid"/>
            </a:ln>
          </a:insideH>
          <a:insideV>
            <a:ln w="12700">
              <a:solidFill>
                <a:schemeClr val="accent1"/>
              </a:solidFill>
              <a:prstDash val="solid"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1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>
              <a:solidFill>
                <a:schemeClr val="accent1"/>
              </a:solidFill>
              <a:prstDash val="solid"/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/>
        <a:schemeClr val="tx1"/>
      </a:tcTxStyle>
      <a:tcStyle>
        <a:tcBdr>
          <a:left>
            <a:ln w="12700">
              <a:solidFill>
                <a:schemeClr val="accent5"/>
              </a:solidFill>
              <a:prstDash val="solid"/>
            </a:ln>
          </a:left>
          <a:right>
            <a:ln w="12700">
              <a:solidFill>
                <a:schemeClr val="accent5"/>
              </a:solidFill>
              <a:prstDash val="solid"/>
            </a:ln>
          </a:right>
          <a:top>
            <a:ln w="12700">
              <a:solidFill>
                <a:schemeClr val="accent5"/>
              </a:solidFill>
              <a:prstDash val="solid"/>
            </a:ln>
          </a:top>
          <a:bottom>
            <a:ln w="12700">
              <a:solidFill>
                <a:schemeClr val="accent5"/>
              </a:solidFill>
              <a:prstDash val="solid"/>
            </a:ln>
          </a:bottom>
          <a:insideH>
            <a:ln w="12700">
              <a:solidFill>
                <a:schemeClr val="accent5"/>
              </a:solidFill>
              <a:prstDash val="solid"/>
            </a:ln>
          </a:insideH>
          <a:insideV>
            <a:ln w="12700">
              <a:solidFill>
                <a:schemeClr val="accent5"/>
              </a:solidFill>
              <a:prstDash val="solid"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5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>
              <a:solidFill>
                <a:schemeClr val="accent5"/>
              </a:solidFill>
              <a:prstDash val="solid"/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3"/>
              </a:solidFill>
              <a:prstDash val="solid"/>
            </a:ln>
          </a:top>
          <a:bottom>
            <a:ln w="12700">
              <a:solidFill>
                <a:schemeClr val="accent3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>
              <a:solidFill>
                <a:schemeClr val="accent3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>
              <a:solidFill>
                <a:schemeClr val="accent3"/>
              </a:solidFill>
              <a:prstDash val="solid"/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/>
        <a:schemeClr val="tx1"/>
      </a:tcTxStyle>
      <a:tcStyle>
        <a:tcBdr>
          <a:left>
            <a:ln w="12700">
              <a:solidFill>
                <a:schemeClr val="accent6"/>
              </a:solidFill>
              <a:prstDash val="solid"/>
            </a:ln>
          </a:left>
          <a:right>
            <a:ln w="12700">
              <a:solidFill>
                <a:schemeClr val="accent6"/>
              </a:solidFill>
              <a:prstDash val="solid"/>
            </a:ln>
          </a:right>
          <a:top>
            <a:ln w="12700">
              <a:solidFill>
                <a:schemeClr val="accent6"/>
              </a:solidFill>
              <a:prstDash val="solid"/>
            </a:ln>
          </a:top>
          <a:bottom>
            <a:ln w="12700">
              <a:solidFill>
                <a:schemeClr val="accent6"/>
              </a:solidFill>
              <a:prstDash val="solid"/>
            </a:ln>
          </a:bottom>
          <a:insideH>
            <a:ln w="12700">
              <a:solidFill>
                <a:schemeClr val="accent6"/>
              </a:solidFill>
              <a:prstDash val="solid"/>
            </a:ln>
          </a:insideH>
          <a:insideV>
            <a:ln w="12700">
              <a:solidFill>
                <a:schemeClr val="accent6"/>
              </a:solidFill>
              <a:prstDash val="solid"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6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>
              <a:solidFill>
                <a:schemeClr val="accent6"/>
              </a:solidFill>
              <a:prstDash val="solid"/>
            </a:ln>
          </a:bottom>
        </a:tcBdr>
        <a:fill>
          <a:noFill/>
        </a:fill>
      </a:tcStyle>
    </a:firstRow>
  </a:tblStyle>
  <a:tblStyle styleId="{EB344D84-9AFB-497E-A393-DC336BA19D2E}" styleName="Средний стиль 3 - акцент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>
              <a:solidFill>
                <a:schemeClr val="dk1"/>
              </a:solidFill>
              <a:prstDash val="solid"/>
            </a:ln>
          </a:top>
          <a:bottom>
            <a:ln w="25400">
              <a:solidFill>
                <a:schemeClr val="dk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/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>
              <a:solidFill>
                <a:schemeClr val="dk1"/>
              </a:solidFill>
              <a:prstDash val="solid"/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/>
        <a:schemeClr val="dk1"/>
      </a:tcTxStyle>
      <a:tcStyle>
        <a:tcBdr/>
      </a:tcStyle>
    </a:seCell>
    <a:swCell>
      <a:tcTxStyle b="on">
        <a:fontRef idx="minor"/>
        <a:schemeClr val="dk1"/>
      </a:tcTxStyle>
      <a:tcStyle>
        <a:tcBdr/>
      </a:tcStyle>
    </a:swCell>
    <a:firstRow>
      <a:tcTxStyle b="on">
        <a:fontRef idx="minor"/>
        <a:schemeClr val="lt1"/>
      </a:tcTxStyle>
      <a:tcStyle>
        <a:tcBdr>
          <a:bottom>
            <a:ln w="25400">
              <a:solidFill>
                <a:schemeClr val="dk1"/>
              </a:solidFill>
              <a:prstDash val="solid"/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/>
        <a:schemeClr val="tx1"/>
      </a:tcTxStyle>
      <a:tcStyle>
        <a:tcBdr>
          <a:left>
            <a:ln w="12700">
              <a:solidFill>
                <a:schemeClr val="accent4"/>
              </a:solidFill>
              <a:prstDash val="solid"/>
            </a:ln>
          </a:left>
          <a:right>
            <a:ln w="12700">
              <a:solidFill>
                <a:schemeClr val="accent4"/>
              </a:solidFill>
              <a:prstDash val="solid"/>
            </a:ln>
          </a:right>
          <a:top>
            <a:ln w="12700">
              <a:solidFill>
                <a:schemeClr val="accent4"/>
              </a:solidFill>
              <a:prstDash val="solid"/>
            </a:ln>
          </a:top>
          <a:bottom>
            <a:ln w="12700">
              <a:solidFill>
                <a:schemeClr val="accent4"/>
              </a:solidFill>
              <a:prstDash val="solid"/>
            </a:ln>
          </a:bottom>
          <a:insideH>
            <a:ln w="12700">
              <a:solidFill>
                <a:schemeClr val="accent4"/>
              </a:solidFill>
              <a:prstDash val="solid"/>
            </a:ln>
          </a:insideH>
          <a:insideV>
            <a:ln w="12700">
              <a:solidFill>
                <a:schemeClr val="accent4"/>
              </a:solidFill>
              <a:prstDash val="solid"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4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>
              <a:solidFill>
                <a:schemeClr val="accent4"/>
              </a:solidFill>
              <a:prstDash val="solid"/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/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3"/>
              </a:solidFill>
              <a:prstDash val="solid"/>
            </a:ln>
          </a:top>
        </a:tcBdr>
      </a:tcStyle>
    </a:lastRow>
    <a:firstRow>
      <a:tcTxStyle b="on">
        <a:fontRef idx="minor"/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- акцент 3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2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4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3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547DE-052A-4CFE-93D9-6FB6472FAF44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555F1-42FE-45F3-9418-F2FE4A173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328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555F1-42FE-45F3-9418-F2FE4A17364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826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0.xml"/><Relationship Id="rId4" Type="http://schemas.openxmlformats.org/officeDocument/2006/relationships/image" Target="../media/image19.png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jpeg"/><Relationship Id="rId1" Type="http://schemas.openxmlformats.org/officeDocument/2006/relationships/slideMaster" Target="../slideMasters/slideMaster1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4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3.jpeg"/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jpeg"/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6" name="Picture 476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477" name="Shape 477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  <p:sp>
        <p:nvSpPr>
          <p:cNvPr id="478" name="Shape 478"/>
          <p:cNvSpPr txBox="1">
            <a:spLocks noGrp="1"/>
          </p:cNvSpPr>
          <p:nvPr>
            <p:ph type="title" idx="1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479" name="Shape 479"/>
          <p:cNvSpPr txBox="1">
            <a:spLocks noGrp="1"/>
          </p:cNvSpPr>
          <p:nvPr>
            <p:ph type="subTitle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grpSp>
        <p:nvGrpSpPr>
          <p:cNvPr id="480" name="Shape 480"/>
          <p:cNvGrpSpPr/>
          <p:nvPr/>
        </p:nvGrpSpPr>
        <p:grpSpPr>
          <a:xfrm>
            <a:off x="5637213" y="1194011"/>
            <a:ext cx="1992333" cy="369888"/>
            <a:chOff x="0" y="0"/>
            <a:chExt cx="1992333" cy="369888"/>
          </a:xfrm>
        </p:grpSpPr>
        <p:sp>
          <p:nvSpPr>
            <p:cNvPr id="481" name="Shape 481"/>
            <p:cNvSpPr/>
            <p:nvPr/>
          </p:nvSpPr>
          <p:spPr>
            <a:xfrm>
              <a:off x="0" y="9525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82" name="Shape 482"/>
            <p:cNvSpPr/>
            <p:nvPr/>
          </p:nvSpPr>
          <p:spPr>
            <a:xfrm>
              <a:off x="312737" y="0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2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83" name="Shape 483"/>
            <p:cNvSpPr/>
            <p:nvPr/>
          </p:nvSpPr>
          <p:spPr>
            <a:xfrm>
              <a:off x="625474" y="9525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84" name="Shape 484"/>
            <p:cNvSpPr/>
            <p:nvPr/>
          </p:nvSpPr>
          <p:spPr>
            <a:xfrm>
              <a:off x="938212" y="9525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85" name="Shape 485"/>
            <p:cNvSpPr/>
            <p:nvPr/>
          </p:nvSpPr>
          <p:spPr>
            <a:xfrm>
              <a:off x="1631971" y="9525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486" name="Shape 486"/>
            <p:cNvSpPr/>
            <p:nvPr/>
          </p:nvSpPr>
          <p:spPr>
            <a:xfrm>
              <a:off x="1279543" y="6352"/>
              <a:ext cx="360363" cy="360363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hlink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14" name="Shape 414"/>
          <p:cNvSpPr txBox="1">
            <a:spLocks noGrp="1"/>
          </p:cNvSpPr>
          <p:nvPr>
            <p:ph type="body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15" name="Shape 41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Shape 776"/>
          <p:cNvSpPr txBox="1">
            <a:spLocks noGrp="1"/>
          </p:cNvSpPr>
          <p:nvPr>
            <p:ph type="title" idx="17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777" name="Shape 777"/>
          <p:cNvSpPr txBox="1">
            <a:spLocks noGrp="1"/>
          </p:cNvSpPr>
          <p:nvPr>
            <p:ph type="body" idx="16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pPr lvl="0"/>
            <a:endParaRPr/>
          </a:p>
        </p:txBody>
      </p:sp>
      <p:sp>
        <p:nvSpPr>
          <p:cNvPr id="778" name="Shape 778"/>
          <p:cNvSpPr txBox="1">
            <a:spLocks noGrp="1"/>
          </p:cNvSpPr>
          <p:nvPr>
            <p:ph type="body" idx="8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79" name="Shape 77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 idx="1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84" name="Shape 284"/>
          <p:cNvSpPr txBox="1">
            <a:spLocks noGrp="1"/>
          </p:cNvSpPr>
          <p:nvPr>
            <p:ph type="body" idx="16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85" name="Shape 28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Shape 892"/>
          <p:cNvSpPr txBox="1">
            <a:spLocks noGrp="1"/>
          </p:cNvSpPr>
          <p:nvPr>
            <p:ph type="title" idx="17"/>
          </p:nvPr>
        </p:nvSpPr>
        <p:spPr>
          <a:xfrm>
            <a:off x="6788156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93" name="Shape 893"/>
          <p:cNvSpPr txBox="1">
            <a:spLocks noGrp="1"/>
          </p:cNvSpPr>
          <p:nvPr>
            <p:ph type="body" idx="16"/>
          </p:nvPr>
        </p:nvSpPr>
        <p:spPr>
          <a:xfrm>
            <a:off x="468318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94" name="Shape 89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Group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/>
        </p:nvSpPr>
        <p:spPr>
          <a:xfrm>
            <a:off x="8614312" y="37255"/>
            <a:ext cx="301290" cy="124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>
            <a:defPPr/>
            <a:lvl1pPr lvl="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742950" lvl="1" indent="-28575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1143000" lvl="2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600200" lvl="3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2057400" lvl="4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514600" lvl="5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971800" lvl="6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429000" lvl="7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886200" lvl="8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algn="r"/>
            <a:endParaRPr sz="800">
              <a:solidFill>
                <a:srgbClr val="000000"/>
              </a:solidFill>
            </a:endParaRPr>
          </a:p>
        </p:txBody>
      </p:sp>
      <p:sp>
        <p:nvSpPr>
          <p:cNvPr id="676" name="Shape 676"/>
          <p:cNvSpPr txBox="1">
            <a:spLocks noGrp="1"/>
          </p:cNvSpPr>
          <p:nvPr>
            <p:ph type="title" idx="19"/>
          </p:nvPr>
        </p:nvSpPr>
        <p:spPr>
          <a:xfrm>
            <a:off x="2050718" y="2919391"/>
            <a:ext cx="5036084" cy="1015663"/>
          </a:xfrm>
          <a:prstGeom prst="rect">
            <a:avLst/>
          </a:prstGeom>
        </p:spPr>
        <p:txBody>
          <a:bodyPr/>
          <a:lstStyle>
            <a:defPPr/>
            <a:lvl1pPr lvl="0">
              <a:defRPr sz="3300" b="0"/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677" name="Shape 677"/>
          <p:cNvSpPr txBox="1">
            <a:spLocks noGrp="1"/>
          </p:cNvSpPr>
          <p:nvPr>
            <p:ph type="subTitle" idx="18"/>
          </p:nvPr>
        </p:nvSpPr>
        <p:spPr>
          <a:xfrm>
            <a:off x="2050718" y="3945699"/>
            <a:ext cx="5036084" cy="219819"/>
          </a:xfrm>
          <a:prstGeom prst="rect">
            <a:avLst/>
          </a:prstGeom>
        </p:spPr>
        <p:txBody>
          <a:bodyPr>
            <a:spAutoFit/>
          </a:bodyPr>
          <a:lstStyle>
            <a:defPPr/>
            <a:lvl1pPr lvl="0">
              <a:defRPr sz="1400"/>
            </a:lvl1pPr>
          </a:lstStyle>
          <a:p>
            <a:pPr lvl="0"/>
            <a:r>
              <a:t>Click to edit Master subtitle style</a:t>
            </a:r>
          </a:p>
        </p:txBody>
      </p:sp>
      <p:pic>
        <p:nvPicPr>
          <p:cNvPr id="679" name="Picture 679"/>
          <p:cNvPicPr/>
          <p:nvPr/>
        </p:nvPicPr>
        <p:blipFill>
          <a:blip r:embed="rId2"/>
          <a:stretch/>
        </p:blipFill>
        <p:spPr>
          <a:xfrm>
            <a:off x="3293135" y="4617893"/>
            <a:ext cx="5850864" cy="2240107"/>
          </a:xfrm>
          <a:prstGeom prst="rect">
            <a:avLst/>
          </a:prstGeom>
          <a:ln>
            <a:noFill/>
          </a:ln>
        </p:spPr>
      </p:pic>
      <p:pic>
        <p:nvPicPr>
          <p:cNvPr id="681" name="Picture 681"/>
          <p:cNvPicPr/>
          <p:nvPr/>
        </p:nvPicPr>
        <p:blipFill>
          <a:blip r:embed="rId3"/>
          <a:stretch/>
        </p:blipFill>
        <p:spPr>
          <a:xfrm>
            <a:off x="12959" y="194373"/>
            <a:ext cx="9127802" cy="1882144"/>
          </a:xfrm>
          <a:prstGeom prst="rect">
            <a:avLst/>
          </a:prstGeom>
          <a:ln>
            <a:noFill/>
          </a:ln>
        </p:spPr>
      </p:pic>
      <p:pic>
        <p:nvPicPr>
          <p:cNvPr id="683" name="Picture 683"/>
          <p:cNvPicPr/>
          <p:nvPr/>
        </p:nvPicPr>
        <p:blipFill>
          <a:blip r:embed="rId4"/>
          <a:stretch/>
        </p:blipFill>
        <p:spPr>
          <a:xfrm>
            <a:off x="2050721" y="2119331"/>
            <a:ext cx="1255377" cy="901728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Group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Shape 953"/>
          <p:cNvSpPr txBox="1">
            <a:spLocks noGrp="1"/>
          </p:cNvSpPr>
          <p:nvPr>
            <p:ph type="title" idx="19"/>
          </p:nvPr>
        </p:nvSpPr>
        <p:spPr>
          <a:xfrm>
            <a:off x="1256996" y="337153"/>
            <a:ext cx="6817284" cy="29832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>
            <a:spAutoFit/>
          </a:bodyPr>
          <a:lstStyle>
            <a:defPPr/>
            <a:lvl1pPr lvl="0"/>
          </a:lstStyle>
          <a:p>
            <a:pPr lvl="0"/>
            <a:r>
              <a:t>Click to edit Master title style</a:t>
            </a:r>
          </a:p>
        </p:txBody>
      </p:sp>
      <p:sp>
        <p:nvSpPr>
          <p:cNvPr id="954" name="Shape 954"/>
          <p:cNvSpPr/>
          <p:nvPr/>
        </p:nvSpPr>
        <p:spPr>
          <a:xfrm>
            <a:off x="8568903" y="6434905"/>
            <a:ext cx="541731" cy="439639"/>
          </a:xfrm>
          <a:prstGeom prst="rect">
            <a:avLst/>
          </a:prstGeom>
        </p:spPr>
        <p:txBody>
          <a:bodyPr wrap="none" lIns="93276" tIns="46638" rIns="93276" bIns="46638">
            <a:spAutoFit/>
          </a:bodyPr>
          <a:lstStyle/>
          <a:p>
            <a:pPr algn="l"/>
            <a:r>
              <a:rPr sz="2200">
                <a:solidFill>
                  <a:srgbClr val="003274"/>
                </a:solidFill>
                <a:latin typeface="Arial"/>
                <a:ea typeface="Arial"/>
                <a:cs typeface="Arial"/>
              </a:rPr>
              <a:t>‹#›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Shape 868"/>
          <p:cNvSpPr txBox="1">
            <a:spLocks noGrp="1"/>
          </p:cNvSpPr>
          <p:nvPr>
            <p:ph type="title" idx="21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869" name="Shape 869"/>
          <p:cNvSpPr txBox="1">
            <a:spLocks noGrp="1"/>
          </p:cNvSpPr>
          <p:nvPr>
            <p:ph type="subTitle" idx="20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871" name="Picture 871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>
            <a:spLocks noGrp="1"/>
          </p:cNvSpPr>
          <p:nvPr>
            <p:ph type="title" idx="2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05" name="Shape 505"/>
          <p:cNvSpPr txBox="1">
            <a:spLocks noGrp="1"/>
          </p:cNvSpPr>
          <p:nvPr>
            <p:ph type="body" idx="2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06" name="Shape 50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title" idx="2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443" name="Shape 443"/>
          <p:cNvSpPr txBox="1">
            <a:spLocks noGrp="1"/>
          </p:cNvSpPr>
          <p:nvPr>
            <p:ph type="body" idx="20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44" name="Shape 4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Shape 699"/>
          <p:cNvSpPr txBox="1">
            <a:spLocks noGrp="1"/>
          </p:cNvSpPr>
          <p:nvPr>
            <p:ph type="title" idx="2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00" name="Shape 70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Shape 627"/>
          <p:cNvSpPr txBox="1">
            <a:spLocks noGrp="1"/>
          </p:cNvSpPr>
          <p:nvPr>
            <p:ph type="title" idx="2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28" name="Shape 628"/>
          <p:cNvSpPr txBox="1">
            <a:spLocks noGrp="1"/>
          </p:cNvSpPr>
          <p:nvPr>
            <p:ph type="body" idx="20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29" name="Shape 629"/>
          <p:cNvSpPr txBox="1">
            <a:spLocks noGrp="1"/>
          </p:cNvSpPr>
          <p:nvPr>
            <p:ph type="body" idx="73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30" name="Shape 63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0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Shape 1058"/>
          <p:cNvSpPr txBox="1">
            <a:spLocks noGrp="1"/>
          </p:cNvSpPr>
          <p:nvPr>
            <p:ph type="title" idx="1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59" name="Shape 1059"/>
          <p:cNvSpPr txBox="1">
            <a:spLocks noGrp="1"/>
          </p:cNvSpPr>
          <p:nvPr>
            <p:ph type="body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60" name="Shape 106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Shape 873"/>
          <p:cNvSpPr txBox="1">
            <a:spLocks noGrp="1"/>
          </p:cNvSpPr>
          <p:nvPr>
            <p:ph type="title" idx="2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74" name="Shape 874"/>
          <p:cNvSpPr txBox="1">
            <a:spLocks noGrp="1"/>
          </p:cNvSpPr>
          <p:nvPr>
            <p:ph type="body" idx="20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875" name="Shape 875"/>
          <p:cNvSpPr txBox="1">
            <a:spLocks noGrp="1"/>
          </p:cNvSpPr>
          <p:nvPr>
            <p:ph type="body" idx="73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76" name="Shape 876"/>
          <p:cNvSpPr txBox="1">
            <a:spLocks noGrp="1"/>
          </p:cNvSpPr>
          <p:nvPr>
            <p:ph type="body" idx="8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877" name="Shape 877"/>
          <p:cNvSpPr txBox="1">
            <a:spLocks noGrp="1"/>
          </p:cNvSpPr>
          <p:nvPr>
            <p:ph type="body" idx="8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78" name="Shape 87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Shape 848"/>
          <p:cNvSpPr txBox="1">
            <a:spLocks noGrp="1"/>
          </p:cNvSpPr>
          <p:nvPr>
            <p:ph type="title" idx="2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849" name="Shape 849"/>
          <p:cNvSpPr txBox="1">
            <a:spLocks noGrp="1"/>
          </p:cNvSpPr>
          <p:nvPr>
            <p:ph type="body" idx="20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50" name="Shape 850"/>
          <p:cNvSpPr txBox="1">
            <a:spLocks noGrp="1"/>
          </p:cNvSpPr>
          <p:nvPr>
            <p:ph type="body" idx="73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851" name="Shape 85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Shape 1130"/>
          <p:cNvSpPr txBox="1">
            <a:spLocks noGrp="1"/>
          </p:cNvSpPr>
          <p:nvPr>
            <p:ph type="title" idx="21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131" name="Shape 1131"/>
          <p:cNvSpPr txBox="1">
            <a:spLocks noGrp="1"/>
          </p:cNvSpPr>
          <p:nvPr>
            <p:ph type="body" idx="20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1132" name="Shape 1132"/>
          <p:cNvSpPr txBox="1">
            <a:spLocks noGrp="1"/>
          </p:cNvSpPr>
          <p:nvPr>
            <p:ph type="body" idx="73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33" name="Shape 11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Shape 652"/>
          <p:cNvSpPr txBox="1">
            <a:spLocks noGrp="1"/>
          </p:cNvSpPr>
          <p:nvPr>
            <p:ph type="title" idx="2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53" name="Shape 653"/>
          <p:cNvSpPr txBox="1">
            <a:spLocks noGrp="1"/>
          </p:cNvSpPr>
          <p:nvPr>
            <p:ph type="body" idx="20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54" name="Shape 65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Shape 823"/>
          <p:cNvSpPr txBox="1">
            <a:spLocks noGrp="1"/>
          </p:cNvSpPr>
          <p:nvPr>
            <p:ph type="title" idx="21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24" name="Shape 824"/>
          <p:cNvSpPr txBox="1">
            <a:spLocks noGrp="1"/>
          </p:cNvSpPr>
          <p:nvPr>
            <p:ph type="body" idx="20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25" name="Shape 82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Group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3" name="Picture 423"/>
          <p:cNvPicPr/>
          <p:nvPr/>
        </p:nvPicPr>
        <p:blipFill>
          <a:blip r:embed="rId2"/>
          <a:stretch/>
        </p:blipFill>
        <p:spPr>
          <a:xfrm>
            <a:off x="179388" y="115888"/>
            <a:ext cx="925512" cy="720725"/>
          </a:xfrm>
          <a:prstGeom prst="rect">
            <a:avLst/>
          </a:prstGeom>
          <a:ln>
            <a:noFill/>
          </a:ln>
        </p:spPr>
      </p:pic>
      <p:sp>
        <p:nvSpPr>
          <p:cNvPr id="424" name="Shape 424"/>
          <p:cNvSpPr txBox="1">
            <a:spLocks noGrp="1"/>
          </p:cNvSpPr>
          <p:nvPr>
            <p:ph type="title" idx="2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Click to edit Master title style</a:t>
            </a:r>
          </a:p>
        </p:txBody>
      </p:sp>
      <p:sp>
        <p:nvSpPr>
          <p:cNvPr id="425" name="Shape 425"/>
          <p:cNvSpPr txBox="1">
            <a:spLocks noGrp="1"/>
          </p:cNvSpPr>
          <p:nvPr>
            <p:ph type="body" idx="60"/>
          </p:nvPr>
        </p:nvSpPr>
        <p:spPr>
          <a:xfrm>
            <a:off x="422031" y="1508400"/>
            <a:ext cx="8301046" cy="4589999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Group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Shape 810"/>
          <p:cNvSpPr txBox="1">
            <a:spLocks noGrp="1"/>
          </p:cNvSpPr>
          <p:nvPr>
            <p:ph type="title" idx="21"/>
          </p:nvPr>
        </p:nvSpPr>
        <p:spPr>
          <a:xfrm>
            <a:off x="1256996" y="332426"/>
            <a:ext cx="6817284" cy="3077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>
            <a:spAutoFit/>
          </a:bodyPr>
          <a:lstStyle>
            <a:defPPr/>
            <a:lvl1pPr lvl="0"/>
          </a:lstStyle>
          <a:p>
            <a:pPr lvl="0"/>
            <a:r>
              <a:t>Click to edit Master title style</a:t>
            </a:r>
          </a:p>
        </p:txBody>
      </p:sp>
      <p:sp>
        <p:nvSpPr>
          <p:cNvPr id="811" name="Shape 811"/>
          <p:cNvSpPr txBox="1">
            <a:spLocks noGrp="1"/>
          </p:cNvSpPr>
          <p:nvPr>
            <p:ph type="sldNum" idx="12"/>
          </p:nvPr>
        </p:nvSpPr>
        <p:spPr>
          <a:xfrm>
            <a:off x="8259765" y="6448427"/>
            <a:ext cx="627061" cy="377824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Shape 802"/>
          <p:cNvSpPr txBox="1">
            <a:spLocks noGrp="1"/>
          </p:cNvSpPr>
          <p:nvPr>
            <p:ph type="title" idx="22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defPPr/>
            <a:lvl1pPr lvl="0" algn="ctr">
              <a:defRPr sz="4500"/>
            </a:lvl1pPr>
          </a:lstStyle>
          <a:p>
            <a:r>
              <a:t>Образец заголовка</a:t>
            </a:r>
          </a:p>
        </p:txBody>
      </p:sp>
      <p:sp>
        <p:nvSpPr>
          <p:cNvPr id="803" name="Shape 803"/>
          <p:cNvSpPr txBox="1">
            <a:spLocks noGrp="1"/>
          </p:cNvSpPr>
          <p:nvPr>
            <p:ph type="subTitle" idx="23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 sz="1800"/>
            </a:lvl1pPr>
            <a:lvl2pPr marL="342900" lvl="1" indent="0" algn="ctr">
              <a:buNone/>
              <a:defRPr sz="1500"/>
            </a:lvl2pPr>
            <a:lvl3pPr marL="685800" lvl="2" indent="0" algn="ctr">
              <a:buNone/>
              <a:defRPr sz="1350"/>
            </a:lvl3pPr>
            <a:lvl4pPr marL="1028700" lvl="3" indent="0" algn="ctr">
              <a:buNone/>
              <a:defRPr sz="1200"/>
            </a:lvl4pPr>
            <a:lvl5pPr marL="1371600" lvl="4" indent="0" algn="ctr">
              <a:buNone/>
              <a:defRPr sz="1200"/>
            </a:lvl5pPr>
            <a:lvl6pPr marL="1714500" lvl="5" indent="0" algn="ctr">
              <a:buNone/>
              <a:defRPr sz="1200"/>
            </a:lvl6pPr>
            <a:lvl7pPr marL="2057400" lvl="6" indent="0" algn="ctr">
              <a:buNone/>
              <a:defRPr sz="1200"/>
            </a:lvl7pPr>
            <a:lvl8pPr marL="2400300" lvl="7" indent="0" algn="ctr">
              <a:buNone/>
              <a:defRPr sz="1200"/>
            </a:lvl8pPr>
            <a:lvl9pPr marL="2743200" lvl="8" indent="0" algn="ctr">
              <a:buNone/>
              <a:defRPr sz="1200"/>
            </a:lvl9pPr>
          </a:lstStyle>
          <a:p>
            <a:r>
              <a:t>Образец подзаголовка</a:t>
            </a:r>
          </a:p>
        </p:txBody>
      </p:sp>
      <p:sp>
        <p:nvSpPr>
          <p:cNvPr id="804" name="Shape 80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805" name="Shape 80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806" name="Shape 80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  <p:pic>
        <p:nvPicPr>
          <p:cNvPr id="808" name="Picture 808"/>
          <p:cNvPicPr/>
          <p:nvPr/>
        </p:nvPicPr>
        <p:blipFill>
          <a:blip r:embed="rId2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title" idx="2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58" name="Shape 358"/>
          <p:cNvSpPr txBox="1">
            <a:spLocks noGrp="1"/>
          </p:cNvSpPr>
          <p:nvPr>
            <p:ph type="body" idx="2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59" name="Shape 35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360" name="Shape 36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61" name="Shape 36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1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Shape 1087"/>
          <p:cNvSpPr txBox="1">
            <a:spLocks noGrp="1"/>
          </p:cNvSpPr>
          <p:nvPr>
            <p:ph type="title" idx="3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1088" name="Shape 1088"/>
          <p:cNvSpPr txBox="1">
            <a:spLocks noGrp="1"/>
          </p:cNvSpPr>
          <p:nvPr>
            <p:ph type="subTitle" idx="2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1090" name="Picture 1090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</p:spPr>
      </p:pic>
      <p:sp>
        <p:nvSpPr>
          <p:cNvPr id="1091" name="Shape 1091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 idx="22"/>
          </p:nvPr>
        </p:nvSpPr>
        <p:spPr>
          <a:xfrm>
            <a:off x="623888" y="1709739"/>
            <a:ext cx="7886700" cy="2852736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4500"/>
            </a:lvl1pPr>
          </a:lstStyle>
          <a:p>
            <a:r>
              <a:t>Образец заголовка</a:t>
            </a:r>
          </a:p>
        </p:txBody>
      </p:sp>
      <p:sp>
        <p:nvSpPr>
          <p:cNvPr id="489" name="Shape 489"/>
          <p:cNvSpPr txBox="1">
            <a:spLocks noGrp="1"/>
          </p:cNvSpPr>
          <p:nvPr>
            <p:ph type="body" idx="23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lvl="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lvl="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lvl="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lvl="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lvl="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lvl="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lvl="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lvl="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90" name="Shape 49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491" name="Shape 49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92" name="Shape 49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Shape 797"/>
          <p:cNvSpPr txBox="1">
            <a:spLocks noGrp="1"/>
          </p:cNvSpPr>
          <p:nvPr>
            <p:ph type="title" idx="2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98" name="Shape 79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799" name="Shape 79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800" name="Shape 80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Shape 1018"/>
          <p:cNvSpPr txBox="1">
            <a:spLocks noGrp="1"/>
          </p:cNvSpPr>
          <p:nvPr>
            <p:ph type="title" idx="2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19" name="Shape 1019"/>
          <p:cNvSpPr txBox="1">
            <a:spLocks noGrp="1"/>
          </p:cNvSpPr>
          <p:nvPr>
            <p:ph type="body" idx="23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20" name="Shape 1020"/>
          <p:cNvSpPr txBox="1">
            <a:spLocks noGrp="1"/>
          </p:cNvSpPr>
          <p:nvPr>
            <p:ph type="body" idx="7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21" name="Shape 102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1022" name="Shape 102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023" name="Shape 10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Shape 1093"/>
          <p:cNvSpPr txBox="1">
            <a:spLocks noGrp="1"/>
          </p:cNvSpPr>
          <p:nvPr>
            <p:ph type="title" idx="22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94" name="Shape 1094"/>
          <p:cNvSpPr txBox="1">
            <a:spLocks noGrp="1"/>
          </p:cNvSpPr>
          <p:nvPr>
            <p:ph type="body" idx="23"/>
          </p:nvPr>
        </p:nvSpPr>
        <p:spPr>
          <a:xfrm>
            <a:off x="629842" y="1681163"/>
            <a:ext cx="3868339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1800" b="1"/>
            </a:lvl1pPr>
            <a:lvl2pPr marL="342900" lvl="1" indent="0">
              <a:buNone/>
              <a:defRPr sz="1500" b="1"/>
            </a:lvl2pPr>
            <a:lvl3pPr marL="685800" lvl="2" indent="0">
              <a:buNone/>
              <a:defRPr sz="1350" b="1"/>
            </a:lvl3pPr>
            <a:lvl4pPr marL="1028700" lvl="3" indent="0">
              <a:buNone/>
              <a:defRPr sz="1200" b="1"/>
            </a:lvl4pPr>
            <a:lvl5pPr marL="1371600" lvl="4" indent="0">
              <a:buNone/>
              <a:defRPr sz="1200" b="1"/>
            </a:lvl5pPr>
            <a:lvl6pPr marL="1714500" lvl="5" indent="0">
              <a:buNone/>
              <a:defRPr sz="1200" b="1"/>
            </a:lvl6pPr>
            <a:lvl7pPr marL="2057400" lvl="6" indent="0">
              <a:buNone/>
              <a:defRPr sz="1200" b="1"/>
            </a:lvl7pPr>
            <a:lvl8pPr marL="2400300" lvl="7" indent="0">
              <a:buNone/>
              <a:defRPr sz="1200" b="1"/>
            </a:lvl8pPr>
            <a:lvl9pPr marL="2743200" lvl="8" indent="0">
              <a:buNone/>
              <a:defRPr sz="12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95" name="Shape 1095"/>
          <p:cNvSpPr txBox="1">
            <a:spLocks noGrp="1"/>
          </p:cNvSpPr>
          <p:nvPr>
            <p:ph type="body" idx="72"/>
          </p:nvPr>
        </p:nvSpPr>
        <p:spPr>
          <a:xfrm>
            <a:off x="629842" y="2505075"/>
            <a:ext cx="3868339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96" name="Shape 1096"/>
          <p:cNvSpPr txBox="1">
            <a:spLocks noGrp="1"/>
          </p:cNvSpPr>
          <p:nvPr>
            <p:ph type="body" idx="90"/>
          </p:nvPr>
        </p:nvSpPr>
        <p:spPr>
          <a:xfrm>
            <a:off x="4629150" y="1681163"/>
            <a:ext cx="3887390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1800" b="1"/>
            </a:lvl1pPr>
            <a:lvl2pPr marL="342900" lvl="1" indent="0">
              <a:buNone/>
              <a:defRPr sz="1500" b="1"/>
            </a:lvl2pPr>
            <a:lvl3pPr marL="685800" lvl="2" indent="0">
              <a:buNone/>
              <a:defRPr sz="1350" b="1"/>
            </a:lvl3pPr>
            <a:lvl4pPr marL="1028700" lvl="3" indent="0">
              <a:buNone/>
              <a:defRPr sz="1200" b="1"/>
            </a:lvl4pPr>
            <a:lvl5pPr marL="1371600" lvl="4" indent="0">
              <a:buNone/>
              <a:defRPr sz="1200" b="1"/>
            </a:lvl5pPr>
            <a:lvl6pPr marL="1714500" lvl="5" indent="0">
              <a:buNone/>
              <a:defRPr sz="1200" b="1"/>
            </a:lvl6pPr>
            <a:lvl7pPr marL="2057400" lvl="6" indent="0">
              <a:buNone/>
              <a:defRPr sz="1200" b="1"/>
            </a:lvl7pPr>
            <a:lvl8pPr marL="2400300" lvl="7" indent="0">
              <a:buNone/>
              <a:defRPr sz="1200" b="1"/>
            </a:lvl8pPr>
            <a:lvl9pPr marL="2743200" lvl="8" indent="0">
              <a:buNone/>
              <a:defRPr sz="12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97" name="Shape 1097"/>
          <p:cNvSpPr txBox="1">
            <a:spLocks noGrp="1"/>
          </p:cNvSpPr>
          <p:nvPr>
            <p:ph type="body" idx="91"/>
          </p:nvPr>
        </p:nvSpPr>
        <p:spPr>
          <a:xfrm>
            <a:off x="4629150" y="2505075"/>
            <a:ext cx="3887390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98" name="Shape 109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1099" name="Shape 109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100" name="Shape 110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Shape 1062"/>
          <p:cNvSpPr txBox="1">
            <a:spLocks noGrp="1"/>
          </p:cNvSpPr>
          <p:nvPr>
            <p:ph type="title" idx="22"/>
          </p:nvPr>
        </p:nvSpPr>
        <p:spPr>
          <a:xfrm>
            <a:off x="629841" y="457200"/>
            <a:ext cx="294917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400"/>
            </a:lvl1pPr>
          </a:lstStyle>
          <a:p>
            <a:r>
              <a:t>Образец заголовка</a:t>
            </a:r>
          </a:p>
        </p:txBody>
      </p:sp>
      <p:sp>
        <p:nvSpPr>
          <p:cNvPr id="1063" name="Shape 1063"/>
          <p:cNvSpPr txBox="1">
            <a:spLocks noGrp="1"/>
          </p:cNvSpPr>
          <p:nvPr>
            <p:ph type="body" idx="23"/>
          </p:nvPr>
        </p:nvSpPr>
        <p:spPr>
          <a:xfrm>
            <a:off x="3887391" y="987426"/>
            <a:ext cx="4629149" cy="4873625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100"/>
            </a:lvl2pPr>
            <a:lvl3pPr lvl="2">
              <a:defRPr sz="1800"/>
            </a:lvl3pPr>
            <a:lvl4pPr lvl="3">
              <a:defRPr sz="1500"/>
            </a:lvl4pPr>
            <a:lvl5pPr lvl="4">
              <a:defRPr sz="1500"/>
            </a:lvl5pPr>
            <a:lvl6pPr lvl="5">
              <a:defRPr sz="1500"/>
            </a:lvl6pPr>
            <a:lvl7pPr lvl="6">
              <a:defRPr sz="1500"/>
            </a:lvl7pPr>
            <a:lvl8pPr lvl="7">
              <a:defRPr sz="1500"/>
            </a:lvl8pPr>
            <a:lvl9pPr lvl="8">
              <a:defRPr sz="15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64" name="Shape 1064"/>
          <p:cNvSpPr txBox="1">
            <a:spLocks noGrp="1"/>
          </p:cNvSpPr>
          <p:nvPr>
            <p:ph type="body" idx="72"/>
          </p:nvPr>
        </p:nvSpPr>
        <p:spPr>
          <a:xfrm>
            <a:off x="629841" y="2057400"/>
            <a:ext cx="294917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200"/>
            </a:lvl1pPr>
            <a:lvl2pPr marL="342900" lvl="1" indent="0">
              <a:buNone/>
              <a:defRPr sz="1050"/>
            </a:lvl2pPr>
            <a:lvl3pPr marL="685800" lvl="2" indent="0">
              <a:buNone/>
              <a:defRPr sz="900"/>
            </a:lvl3pPr>
            <a:lvl4pPr marL="1028700" lvl="3" indent="0">
              <a:buNone/>
              <a:defRPr sz="750"/>
            </a:lvl4pPr>
            <a:lvl5pPr marL="1371600" lvl="4" indent="0">
              <a:buNone/>
              <a:defRPr sz="750"/>
            </a:lvl5pPr>
            <a:lvl6pPr marL="1714500" lvl="5" indent="0">
              <a:buNone/>
              <a:defRPr sz="750"/>
            </a:lvl6pPr>
            <a:lvl7pPr marL="2057400" lvl="6" indent="0">
              <a:buNone/>
              <a:defRPr sz="750"/>
            </a:lvl7pPr>
            <a:lvl8pPr marL="2400300" lvl="7" indent="0">
              <a:buNone/>
              <a:defRPr sz="750"/>
            </a:lvl8pPr>
            <a:lvl9pPr marL="2743200" lvl="8" indent="0">
              <a:buNone/>
              <a:defRPr sz="75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65" name="Shape 106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1066" name="Shape 106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067" name="Shape 106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Shape 576"/>
          <p:cNvSpPr txBox="1">
            <a:spLocks noGrp="1"/>
          </p:cNvSpPr>
          <p:nvPr>
            <p:ph type="title" idx="22"/>
          </p:nvPr>
        </p:nvSpPr>
        <p:spPr>
          <a:xfrm>
            <a:off x="629841" y="457200"/>
            <a:ext cx="294917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400"/>
            </a:lvl1pPr>
          </a:lstStyle>
          <a:p>
            <a:r>
              <a:t>Образец заголовка</a:t>
            </a:r>
          </a:p>
        </p:txBody>
      </p:sp>
      <p:sp>
        <p:nvSpPr>
          <p:cNvPr id="577" name="Shape 577"/>
          <p:cNvSpPr txBox="1">
            <a:spLocks noGrp="1"/>
          </p:cNvSpPr>
          <p:nvPr>
            <p:ph type="body" idx="23"/>
          </p:nvPr>
        </p:nvSpPr>
        <p:spPr>
          <a:xfrm>
            <a:off x="3887391" y="987426"/>
            <a:ext cx="4629149" cy="4873625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2400"/>
            </a:lvl1pPr>
            <a:lvl2pPr marL="342900" lvl="1" indent="0">
              <a:buNone/>
              <a:defRPr sz="2100"/>
            </a:lvl2pPr>
            <a:lvl3pPr marL="685800" lvl="2" indent="0">
              <a:buNone/>
              <a:defRPr sz="1800"/>
            </a:lvl3pPr>
            <a:lvl4pPr marL="1028700" lvl="3" indent="0">
              <a:buNone/>
              <a:defRPr sz="1500"/>
            </a:lvl4pPr>
            <a:lvl5pPr marL="1371600" lvl="4" indent="0">
              <a:buNone/>
              <a:defRPr sz="1500"/>
            </a:lvl5pPr>
            <a:lvl6pPr marL="1714500" lvl="5" indent="0">
              <a:buNone/>
              <a:defRPr sz="1500"/>
            </a:lvl6pPr>
            <a:lvl7pPr marL="2057400" lvl="6" indent="0">
              <a:buNone/>
              <a:defRPr sz="1500"/>
            </a:lvl7pPr>
            <a:lvl8pPr marL="2400300" lvl="7" indent="0">
              <a:buNone/>
              <a:defRPr sz="1500"/>
            </a:lvl8pPr>
            <a:lvl9pPr marL="2743200" lvl="8" indent="0">
              <a:buNone/>
              <a:defRPr sz="1500"/>
            </a:lvl9pPr>
          </a:lstStyle>
          <a:p>
            <a:endParaRPr/>
          </a:p>
        </p:txBody>
      </p:sp>
      <p:sp>
        <p:nvSpPr>
          <p:cNvPr id="578" name="Shape 578"/>
          <p:cNvSpPr txBox="1">
            <a:spLocks noGrp="1"/>
          </p:cNvSpPr>
          <p:nvPr>
            <p:ph type="body" idx="72"/>
          </p:nvPr>
        </p:nvSpPr>
        <p:spPr>
          <a:xfrm>
            <a:off x="629841" y="2057400"/>
            <a:ext cx="294917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200"/>
            </a:lvl1pPr>
            <a:lvl2pPr marL="342900" lvl="1" indent="0">
              <a:buNone/>
              <a:defRPr sz="1050"/>
            </a:lvl2pPr>
            <a:lvl3pPr marL="685800" lvl="2" indent="0">
              <a:buNone/>
              <a:defRPr sz="900"/>
            </a:lvl3pPr>
            <a:lvl4pPr marL="1028700" lvl="3" indent="0">
              <a:buNone/>
              <a:defRPr sz="750"/>
            </a:lvl4pPr>
            <a:lvl5pPr marL="1371600" lvl="4" indent="0">
              <a:buNone/>
              <a:defRPr sz="750"/>
            </a:lvl5pPr>
            <a:lvl6pPr marL="1714500" lvl="5" indent="0">
              <a:buNone/>
              <a:defRPr sz="750"/>
            </a:lvl6pPr>
            <a:lvl7pPr marL="2057400" lvl="6" indent="0">
              <a:buNone/>
              <a:defRPr sz="750"/>
            </a:lvl7pPr>
            <a:lvl8pPr marL="2400300" lvl="7" indent="0">
              <a:buNone/>
              <a:defRPr sz="750"/>
            </a:lvl8pPr>
            <a:lvl9pPr marL="2743200" lvl="8" indent="0">
              <a:buNone/>
              <a:defRPr sz="75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79" name="Shape 57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580" name="Shape 58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81" name="Shape 58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>
            <a:spLocks noGrp="1"/>
          </p:cNvSpPr>
          <p:nvPr>
            <p:ph type="title" idx="2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95" name="Shape 495"/>
          <p:cNvSpPr txBox="1">
            <a:spLocks noGrp="1"/>
          </p:cNvSpPr>
          <p:nvPr>
            <p:ph type="body" idx="23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96" name="Shape 49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497" name="Shape 49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98" name="Shape 49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Shape 621"/>
          <p:cNvSpPr txBox="1">
            <a:spLocks noGrp="1"/>
          </p:cNvSpPr>
          <p:nvPr>
            <p:ph type="title" idx="22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22" name="Shape 622"/>
          <p:cNvSpPr txBox="1">
            <a:spLocks noGrp="1"/>
          </p:cNvSpPr>
          <p:nvPr>
            <p:ph type="body" idx="23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23" name="Shape 62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624" name="Shape 62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25" name="Shape 62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Group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" name="Picture 635"/>
          <p:cNvPicPr/>
          <p:nvPr/>
        </p:nvPicPr>
        <p:blipFill>
          <a:blip r:embed="rId2"/>
          <a:stretch/>
        </p:blipFill>
        <p:spPr>
          <a:xfrm>
            <a:off x="179388" y="115888"/>
            <a:ext cx="925512" cy="720725"/>
          </a:xfrm>
          <a:prstGeom prst="rect">
            <a:avLst/>
          </a:prstGeom>
          <a:ln>
            <a:noFill/>
          </a:ln>
        </p:spPr>
      </p:pic>
      <p:sp>
        <p:nvSpPr>
          <p:cNvPr id="636" name="Shape 636"/>
          <p:cNvSpPr txBox="1">
            <a:spLocks noGrp="1"/>
          </p:cNvSpPr>
          <p:nvPr>
            <p:ph type="title" idx="2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Click to edit Master title style</a:t>
            </a:r>
          </a:p>
        </p:txBody>
      </p:sp>
      <p:sp>
        <p:nvSpPr>
          <p:cNvPr id="637" name="Shape 637"/>
          <p:cNvSpPr txBox="1">
            <a:spLocks noGrp="1"/>
          </p:cNvSpPr>
          <p:nvPr>
            <p:ph type="body" idx="74"/>
          </p:nvPr>
        </p:nvSpPr>
        <p:spPr>
          <a:xfrm>
            <a:off x="422031" y="1508400"/>
            <a:ext cx="8301046" cy="4589999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78B72E-05AE-4FE1-94F6-B456F2A7C3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3FA98E-9212-4B4C-A904-609A1FC51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0A007E-B528-49DE-BE86-6C0580CEF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E4FD-4E35-48D3-83E1-1674CCCD726A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7F9B7F-A877-4048-AF1C-C38B595E9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96B643-C655-4A8B-BE54-CCD9F921E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F36B-2734-425D-960E-7580655B4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339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Shape 712"/>
          <p:cNvSpPr txBox="1">
            <a:spLocks noGrp="1"/>
          </p:cNvSpPr>
          <p:nvPr>
            <p:ph type="title" idx="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13" name="Shape 713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14" name="Shape 7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title" idx="24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401" name="Shape 401"/>
          <p:cNvSpPr txBox="1">
            <a:spLocks noGrp="1"/>
          </p:cNvSpPr>
          <p:nvPr>
            <p:ph type="subTitle" idx="25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403" name="Picture 403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</p:spPr>
      </p:pic>
      <p:sp>
        <p:nvSpPr>
          <p:cNvPr id="404" name="Shape 404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  <p:grpSp>
        <p:nvGrpSpPr>
          <p:cNvPr id="405" name="Shape 405"/>
          <p:cNvGrpSpPr/>
          <p:nvPr/>
        </p:nvGrpSpPr>
        <p:grpSpPr>
          <a:xfrm>
            <a:off x="5634045" y="1190609"/>
            <a:ext cx="1879611" cy="374653"/>
            <a:chOff x="0" y="0"/>
            <a:chExt cx="1879611" cy="374653"/>
          </a:xfrm>
        </p:grpSpPr>
        <p:sp>
          <p:nvSpPr>
            <p:cNvPr id="406" name="Shape 406"/>
            <p:cNvSpPr/>
            <p:nvPr/>
          </p:nvSpPr>
          <p:spPr>
            <a:xfrm>
              <a:off x="1519248" y="0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407" name="Shape 407"/>
            <p:cNvSpPr/>
            <p:nvPr/>
          </p:nvSpPr>
          <p:spPr>
            <a:xfrm>
              <a:off x="322262" y="4766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2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08" name="Shape 408"/>
            <p:cNvSpPr/>
            <p:nvPr/>
          </p:nvSpPr>
          <p:spPr>
            <a:xfrm>
              <a:off x="635000" y="4766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09" name="Shape 409"/>
            <p:cNvSpPr/>
            <p:nvPr/>
          </p:nvSpPr>
          <p:spPr>
            <a:xfrm>
              <a:off x="947737" y="4766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10" name="Shape 410"/>
            <p:cNvSpPr/>
            <p:nvPr/>
          </p:nvSpPr>
          <p:spPr>
            <a:xfrm>
              <a:off x="1260475" y="4766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5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11" name="Shape 411"/>
            <p:cNvSpPr/>
            <p:nvPr/>
          </p:nvSpPr>
          <p:spPr>
            <a:xfrm>
              <a:off x="0" y="14289"/>
              <a:ext cx="360362" cy="360363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hlink"/>
                  </a:solidFill>
                  <a:latin typeface="Arial"/>
                  <a:ea typeface="Arial"/>
                  <a:cs typeface="Arial"/>
                </a:rPr>
                <a:t>1</a:t>
              </a:r>
            </a:p>
          </p:txBody>
        </p:sp>
      </p:grp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Shape 768"/>
          <p:cNvSpPr txBox="1">
            <a:spLocks noGrp="1"/>
          </p:cNvSpPr>
          <p:nvPr>
            <p:ph type="title" idx="2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69" name="Shape 769"/>
          <p:cNvSpPr txBox="1">
            <a:spLocks noGrp="1"/>
          </p:cNvSpPr>
          <p:nvPr>
            <p:ph type="body" idx="2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70" name="Shape 77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 idx="24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439" name="Shape 439"/>
          <p:cNvSpPr txBox="1">
            <a:spLocks noGrp="1"/>
          </p:cNvSpPr>
          <p:nvPr>
            <p:ph type="body" idx="25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40" name="Shape 44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1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Shape 1135"/>
          <p:cNvSpPr txBox="1">
            <a:spLocks noGrp="1"/>
          </p:cNvSpPr>
          <p:nvPr>
            <p:ph type="title" idx="2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36" name="Shape 113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 idx="2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93" name="Shape 393"/>
          <p:cNvSpPr txBox="1">
            <a:spLocks noGrp="1"/>
          </p:cNvSpPr>
          <p:nvPr>
            <p:ph type="body" idx="25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94" name="Shape 394"/>
          <p:cNvSpPr txBox="1">
            <a:spLocks noGrp="1"/>
          </p:cNvSpPr>
          <p:nvPr>
            <p:ph type="body" idx="50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95" name="Shape 39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Shape 10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 txBox="1">
            <a:spLocks noGrp="1"/>
          </p:cNvSpPr>
          <p:nvPr>
            <p:ph type="title" idx="24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60" name="Shape 460"/>
          <p:cNvSpPr txBox="1">
            <a:spLocks noGrp="1"/>
          </p:cNvSpPr>
          <p:nvPr>
            <p:ph type="body" idx="25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61" name="Shape 461"/>
          <p:cNvSpPr txBox="1">
            <a:spLocks noGrp="1"/>
          </p:cNvSpPr>
          <p:nvPr>
            <p:ph type="body" idx="50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62" name="Shape 462"/>
          <p:cNvSpPr txBox="1">
            <a:spLocks noGrp="1"/>
          </p:cNvSpPr>
          <p:nvPr>
            <p:ph type="body" idx="65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63" name="Shape 463"/>
          <p:cNvSpPr txBox="1">
            <a:spLocks noGrp="1"/>
          </p:cNvSpPr>
          <p:nvPr>
            <p:ph type="body" idx="66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64" name="Shape 46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Shape 735"/>
          <p:cNvSpPr txBox="1">
            <a:spLocks noGrp="1"/>
          </p:cNvSpPr>
          <p:nvPr>
            <p:ph type="title" idx="24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736" name="Shape 736"/>
          <p:cNvSpPr txBox="1">
            <a:spLocks noGrp="1"/>
          </p:cNvSpPr>
          <p:nvPr>
            <p:ph type="body" idx="25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7" name="Shape 737"/>
          <p:cNvSpPr txBox="1">
            <a:spLocks noGrp="1"/>
          </p:cNvSpPr>
          <p:nvPr>
            <p:ph type="body" idx="50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38" name="Shape 73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title" idx="24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294" name="Shape 294"/>
          <p:cNvSpPr txBox="1">
            <a:spLocks noGrp="1"/>
          </p:cNvSpPr>
          <p:nvPr>
            <p:ph type="body" idx="25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295" name="Shape 295"/>
          <p:cNvSpPr txBox="1">
            <a:spLocks noGrp="1"/>
          </p:cNvSpPr>
          <p:nvPr>
            <p:ph type="body" idx="50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96" name="Shape 29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Shape 533"/>
          <p:cNvSpPr txBox="1">
            <a:spLocks noGrp="1"/>
          </p:cNvSpPr>
          <p:nvPr>
            <p:ph type="title" idx="2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34" name="Shape 534"/>
          <p:cNvSpPr txBox="1">
            <a:spLocks noGrp="1"/>
          </p:cNvSpPr>
          <p:nvPr>
            <p:ph type="body" idx="25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35" name="Shape 53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 txBox="1">
            <a:spLocks noGrp="1"/>
          </p:cNvSpPr>
          <p:nvPr>
            <p:ph type="title" idx="3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435" name="Shape 435"/>
          <p:cNvSpPr txBox="1">
            <a:spLocks noGrp="1"/>
          </p:cNvSpPr>
          <p:nvPr>
            <p:ph type="body" idx="2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36" name="Shape 43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 idx="24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body" idx="25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040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1041" name="Shape 1041"/>
          <p:cNvSpPr txBox="1">
            <a:spLocks noGrp="1"/>
          </p:cNvSpPr>
          <p:nvPr>
            <p:ph type="title" idx="27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1042" name="Shape 1042"/>
          <p:cNvSpPr txBox="1">
            <a:spLocks noGrp="1"/>
          </p:cNvSpPr>
          <p:nvPr>
            <p:ph type="subTitle" idx="26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Shape 943"/>
          <p:cNvSpPr txBox="1">
            <a:spLocks noGrp="1"/>
          </p:cNvSpPr>
          <p:nvPr>
            <p:ph type="title" idx="2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44" name="Shape 944"/>
          <p:cNvSpPr txBox="1">
            <a:spLocks noGrp="1"/>
          </p:cNvSpPr>
          <p:nvPr>
            <p:ph type="body" idx="26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45" name="Shape 9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Shape 991"/>
          <p:cNvSpPr txBox="1">
            <a:spLocks noGrp="1"/>
          </p:cNvSpPr>
          <p:nvPr>
            <p:ph type="title" idx="27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992" name="Shape 992"/>
          <p:cNvSpPr txBox="1">
            <a:spLocks noGrp="1"/>
          </p:cNvSpPr>
          <p:nvPr>
            <p:ph type="body" idx="26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93" name="Shape 99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1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Shape 1048"/>
          <p:cNvSpPr txBox="1">
            <a:spLocks noGrp="1"/>
          </p:cNvSpPr>
          <p:nvPr>
            <p:ph type="title" idx="2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49" name="Shape 104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hape 752"/>
          <p:cNvSpPr txBox="1">
            <a:spLocks noGrp="1"/>
          </p:cNvSpPr>
          <p:nvPr>
            <p:ph type="title" idx="2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53" name="Shape 753"/>
          <p:cNvSpPr txBox="1">
            <a:spLocks noGrp="1"/>
          </p:cNvSpPr>
          <p:nvPr>
            <p:ph type="body" idx="26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54" name="Shape 754"/>
          <p:cNvSpPr txBox="1">
            <a:spLocks noGrp="1"/>
          </p:cNvSpPr>
          <p:nvPr>
            <p:ph type="body" idx="69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55" name="Shape 75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Shape 905"/>
          <p:cNvSpPr txBox="1">
            <a:spLocks noGrp="1"/>
          </p:cNvSpPr>
          <p:nvPr>
            <p:ph type="title" idx="27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06" name="Shape 906"/>
          <p:cNvSpPr txBox="1">
            <a:spLocks noGrp="1"/>
          </p:cNvSpPr>
          <p:nvPr>
            <p:ph type="body" idx="26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07" name="Shape 907"/>
          <p:cNvSpPr txBox="1">
            <a:spLocks noGrp="1"/>
          </p:cNvSpPr>
          <p:nvPr>
            <p:ph type="body" idx="69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08" name="Shape 908"/>
          <p:cNvSpPr txBox="1">
            <a:spLocks noGrp="1"/>
          </p:cNvSpPr>
          <p:nvPr>
            <p:ph type="body" idx="75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09" name="Shape 909"/>
          <p:cNvSpPr txBox="1">
            <a:spLocks noGrp="1"/>
          </p:cNvSpPr>
          <p:nvPr>
            <p:ph type="body" idx="87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10" name="Shape 91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 txBox="1">
            <a:spLocks noGrp="1"/>
          </p:cNvSpPr>
          <p:nvPr>
            <p:ph type="title" idx="27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543" name="Shape 543"/>
          <p:cNvSpPr txBox="1">
            <a:spLocks noGrp="1"/>
          </p:cNvSpPr>
          <p:nvPr>
            <p:ph type="body" idx="26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44" name="Shape 544"/>
          <p:cNvSpPr txBox="1">
            <a:spLocks noGrp="1"/>
          </p:cNvSpPr>
          <p:nvPr>
            <p:ph type="body" idx="69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Shape 1069"/>
          <p:cNvSpPr txBox="1">
            <a:spLocks noGrp="1"/>
          </p:cNvSpPr>
          <p:nvPr>
            <p:ph type="title" idx="27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070" name="Shape 1070"/>
          <p:cNvSpPr txBox="1">
            <a:spLocks noGrp="1"/>
          </p:cNvSpPr>
          <p:nvPr>
            <p:ph type="body" idx="26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pPr lvl="0"/>
            <a:endParaRPr/>
          </a:p>
        </p:txBody>
      </p:sp>
      <p:sp>
        <p:nvSpPr>
          <p:cNvPr id="1071" name="Shape 1071"/>
          <p:cNvSpPr txBox="1">
            <a:spLocks noGrp="1"/>
          </p:cNvSpPr>
          <p:nvPr>
            <p:ph type="body" idx="69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72" name="Shape 107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 idx="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 idx="2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85" name="Shape 385"/>
          <p:cNvSpPr txBox="1">
            <a:spLocks noGrp="1"/>
          </p:cNvSpPr>
          <p:nvPr>
            <p:ph type="body" idx="26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86" name="Shape 38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 idx="27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body" idx="26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71" name="Shape 37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, 1 большой объект и 2 маленьких объекта">
    <p:spTree>
      <p:nvGrpSpPr>
        <p:cNvPr id="1" name="Group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Shape 644"/>
          <p:cNvSpPr txBox="1">
            <a:spLocks noGrp="1"/>
          </p:cNvSpPr>
          <p:nvPr>
            <p:ph type="title" idx="27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45" name="Shape 645"/>
          <p:cNvSpPr txBox="1">
            <a:spLocks noGrp="1"/>
          </p:cNvSpPr>
          <p:nvPr>
            <p:ph type="body" idx="26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46" name="Shape 646"/>
          <p:cNvSpPr txBox="1">
            <a:spLocks noGrp="1"/>
          </p:cNvSpPr>
          <p:nvPr>
            <p:ph type="body" idx="69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47" name="Shape 647"/>
          <p:cNvSpPr txBox="1">
            <a:spLocks noGrp="1"/>
          </p:cNvSpPr>
          <p:nvPr>
            <p:ph type="body" idx="75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48" name="Shape 64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lIns="91440" tIns="45720" rIns="91440" bIns="45720"/>
          <a:lstStyle>
            <a:defPPr/>
            <a:lvl1pPr lvl="0">
              <a:spcBef>
                <a:spcPts val="0"/>
              </a:spcBef>
              <a:spcAft>
                <a:spcPts val="0"/>
              </a:spcAft>
              <a:defRPr>
                <a:solidFill>
                  <a:srgbClr val="41414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649" name="Shape 64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lIns="91440" tIns="45720" rIns="91440" bIns="45720"/>
          <a:lstStyle>
            <a:defPPr/>
            <a:lvl1pPr lvl="0">
              <a:spcBef>
                <a:spcPts val="0"/>
              </a:spcBef>
              <a:spcAft>
                <a:spcPts val="0"/>
              </a:spcAft>
              <a:defRPr>
                <a:solidFill>
                  <a:srgbClr val="41414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650" name="Shape 6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">
    <p:spTree>
      <p:nvGrpSpPr>
        <p:cNvPr id="1" name="Group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Shape 1032"/>
          <p:cNvSpPr txBox="1">
            <a:spLocks noGrp="1"/>
          </p:cNvSpPr>
          <p:nvPr>
            <p:ph type="body" idx="27"/>
          </p:nvPr>
        </p:nvSpPr>
        <p:spPr>
          <a:xfrm>
            <a:off x="468313" y="0"/>
            <a:ext cx="8424862" cy="62738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3" name="Shape 10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8" name="Picture 548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549" name="Shape 549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  <p:grpSp>
        <p:nvGrpSpPr>
          <p:cNvPr id="550" name="Shape 550"/>
          <p:cNvGrpSpPr/>
          <p:nvPr/>
        </p:nvGrpSpPr>
        <p:grpSpPr>
          <a:xfrm>
            <a:off x="5618163" y="1198789"/>
            <a:ext cx="1924049" cy="360363"/>
            <a:chOff x="0" y="0"/>
            <a:chExt cx="1924049" cy="360363"/>
          </a:xfrm>
        </p:grpSpPr>
        <p:sp>
          <p:nvSpPr>
            <p:cNvPr id="551" name="Shape 551"/>
            <p:cNvSpPr/>
            <p:nvPr/>
          </p:nvSpPr>
          <p:spPr>
            <a:xfrm>
              <a:off x="0" y="0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52" name="Shape 552"/>
            <p:cNvSpPr/>
            <p:nvPr/>
          </p:nvSpPr>
          <p:spPr>
            <a:xfrm>
              <a:off x="312737" y="0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2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53" name="Shape 553"/>
            <p:cNvSpPr/>
            <p:nvPr/>
          </p:nvSpPr>
          <p:spPr>
            <a:xfrm>
              <a:off x="625475" y="0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54" name="Shape 554"/>
            <p:cNvSpPr/>
            <p:nvPr/>
          </p:nvSpPr>
          <p:spPr>
            <a:xfrm>
              <a:off x="938212" y="0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55" name="Shape 555"/>
            <p:cNvSpPr/>
            <p:nvPr/>
          </p:nvSpPr>
          <p:spPr>
            <a:xfrm>
              <a:off x="1250950" y="0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5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56" name="Shape 556"/>
            <p:cNvSpPr/>
            <p:nvPr/>
          </p:nvSpPr>
          <p:spPr>
            <a:xfrm>
              <a:off x="1563687" y="0"/>
              <a:ext cx="360363" cy="360363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hlink"/>
                  </a:solidFill>
                  <a:latin typeface="Arial"/>
                  <a:ea typeface="Arial"/>
                  <a:cs typeface="Arial"/>
                </a:rPr>
                <a:t>6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</p:grpSp>
      <p:sp>
        <p:nvSpPr>
          <p:cNvPr id="557" name="Shape 557"/>
          <p:cNvSpPr txBox="1">
            <a:spLocks noGrp="1"/>
          </p:cNvSpPr>
          <p:nvPr>
            <p:ph type="title" idx="29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558" name="Shape 558"/>
          <p:cNvSpPr txBox="1">
            <a:spLocks noGrp="1"/>
          </p:cNvSpPr>
          <p:nvPr>
            <p:ph type="subTitle" idx="28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 idx="2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71" name="Shape 271"/>
          <p:cNvSpPr txBox="1">
            <a:spLocks noGrp="1"/>
          </p:cNvSpPr>
          <p:nvPr>
            <p:ph type="body" idx="28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72" name="Shape 27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 idx="29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body" idx="28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 idx="2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78" name="Shape 37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Shape 863"/>
          <p:cNvSpPr txBox="1">
            <a:spLocks noGrp="1"/>
          </p:cNvSpPr>
          <p:nvPr>
            <p:ph type="title" idx="2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64" name="Shape 864"/>
          <p:cNvSpPr txBox="1">
            <a:spLocks noGrp="1"/>
          </p:cNvSpPr>
          <p:nvPr>
            <p:ph type="body" idx="28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65" name="Shape 865"/>
          <p:cNvSpPr txBox="1">
            <a:spLocks noGrp="1"/>
          </p:cNvSpPr>
          <p:nvPr>
            <p:ph type="body" idx="45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66" name="Shape 86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Shape 934"/>
          <p:cNvSpPr txBox="1">
            <a:spLocks noGrp="1"/>
          </p:cNvSpPr>
          <p:nvPr>
            <p:ph type="title" idx="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35" name="Shape 935"/>
          <p:cNvSpPr txBox="1">
            <a:spLocks noGrp="1"/>
          </p:cNvSpPr>
          <p:nvPr>
            <p:ph type="body" idx="2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36" name="Shape 936"/>
          <p:cNvSpPr txBox="1">
            <a:spLocks noGrp="1"/>
          </p:cNvSpPr>
          <p:nvPr>
            <p:ph type="body" idx="51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37" name="Shape 93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 idx="29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28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type="body" idx="45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46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body" idx="47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 idx="29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body" idx="28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45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title" idx="29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86" name="Shape 686"/>
          <p:cNvSpPr txBox="1">
            <a:spLocks noGrp="1"/>
          </p:cNvSpPr>
          <p:nvPr>
            <p:ph type="body" idx="28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687" name="Shape 687"/>
          <p:cNvSpPr txBox="1">
            <a:spLocks noGrp="1"/>
          </p:cNvSpPr>
          <p:nvPr>
            <p:ph type="body" idx="45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88" name="Shape 68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Shape 500"/>
          <p:cNvSpPr txBox="1">
            <a:spLocks noGrp="1"/>
          </p:cNvSpPr>
          <p:nvPr>
            <p:ph type="title" idx="2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01" name="Shape 501"/>
          <p:cNvSpPr txBox="1">
            <a:spLocks noGrp="1"/>
          </p:cNvSpPr>
          <p:nvPr>
            <p:ph type="body" idx="28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02" name="Shape 50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Shape 1035"/>
          <p:cNvSpPr txBox="1">
            <a:spLocks noGrp="1"/>
          </p:cNvSpPr>
          <p:nvPr>
            <p:ph type="title" idx="29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36" name="Shape 1036"/>
          <p:cNvSpPr txBox="1">
            <a:spLocks noGrp="1"/>
          </p:cNvSpPr>
          <p:nvPr>
            <p:ph type="body" idx="28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7" name="Shape 103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Shape 827"/>
          <p:cNvSpPr txBox="1">
            <a:spLocks noGrp="1"/>
          </p:cNvSpPr>
          <p:nvPr>
            <p:ph type="subTitle" idx="30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sp>
        <p:nvSpPr>
          <p:cNvPr id="828" name="Shape 828"/>
          <p:cNvSpPr txBox="1">
            <a:spLocks noGrp="1"/>
          </p:cNvSpPr>
          <p:nvPr>
            <p:ph type="title" idx="31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pic>
        <p:nvPicPr>
          <p:cNvPr id="830" name="Picture 830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</p:spPr>
      </p:pic>
      <p:sp>
        <p:nvSpPr>
          <p:cNvPr id="831" name="Shape 831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  <p:grpSp>
        <p:nvGrpSpPr>
          <p:cNvPr id="832" name="Shape 832"/>
          <p:cNvGrpSpPr/>
          <p:nvPr/>
        </p:nvGrpSpPr>
        <p:grpSpPr>
          <a:xfrm>
            <a:off x="5619757" y="1198773"/>
            <a:ext cx="1879610" cy="365125"/>
            <a:chOff x="0" y="0"/>
            <a:chExt cx="1879610" cy="365125"/>
          </a:xfrm>
        </p:grpSpPr>
        <p:sp>
          <p:nvSpPr>
            <p:cNvPr id="833" name="Shape 833"/>
            <p:cNvSpPr/>
            <p:nvPr/>
          </p:nvSpPr>
          <p:spPr>
            <a:xfrm>
              <a:off x="0" y="0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834" name="Shape 834"/>
            <p:cNvSpPr/>
            <p:nvPr/>
          </p:nvSpPr>
          <p:spPr>
            <a:xfrm>
              <a:off x="312737" y="0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2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835" name="Shape 835"/>
            <p:cNvSpPr/>
            <p:nvPr/>
          </p:nvSpPr>
          <p:spPr>
            <a:xfrm>
              <a:off x="1519247" y="0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836" name="Shape 836"/>
            <p:cNvSpPr/>
            <p:nvPr/>
          </p:nvSpPr>
          <p:spPr>
            <a:xfrm>
              <a:off x="938211" y="0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837" name="Shape 837"/>
            <p:cNvSpPr/>
            <p:nvPr/>
          </p:nvSpPr>
          <p:spPr>
            <a:xfrm>
              <a:off x="1231900" y="0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5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838" name="Shape 838"/>
            <p:cNvSpPr/>
            <p:nvPr/>
          </p:nvSpPr>
          <p:spPr>
            <a:xfrm>
              <a:off x="619129" y="4762"/>
              <a:ext cx="360363" cy="360363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hlink"/>
                  </a:solidFill>
                  <a:latin typeface="Arial"/>
                  <a:ea typeface="Arial"/>
                  <a:cs typeface="Arial"/>
                </a:rPr>
                <a:t>3</a:t>
              </a:r>
            </a:p>
          </p:txBody>
        </p:sp>
      </p:grp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 idx="3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09" name="Shape 509"/>
          <p:cNvSpPr txBox="1">
            <a:spLocks noGrp="1"/>
          </p:cNvSpPr>
          <p:nvPr>
            <p:ph type="body" idx="3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10" name="Shape 51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Shape 1083"/>
          <p:cNvSpPr txBox="1">
            <a:spLocks noGrp="1"/>
          </p:cNvSpPr>
          <p:nvPr>
            <p:ph type="title" idx="3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1084" name="Shape 1084"/>
          <p:cNvSpPr txBox="1">
            <a:spLocks noGrp="1"/>
          </p:cNvSpPr>
          <p:nvPr>
            <p:ph type="body" idx="30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85" name="Shape 108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 idx="3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 idx="3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type="body" idx="30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32" name="Shape 332"/>
          <p:cNvSpPr txBox="1">
            <a:spLocks noGrp="1"/>
          </p:cNvSpPr>
          <p:nvPr>
            <p:ph type="body" idx="49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33" name="Shape 3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Shape 70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Shape 86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Shape 880"/>
          <p:cNvSpPr txBox="1">
            <a:spLocks noGrp="1"/>
          </p:cNvSpPr>
          <p:nvPr>
            <p:ph type="title" idx="3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81" name="Shape 881"/>
          <p:cNvSpPr txBox="1">
            <a:spLocks noGrp="1"/>
          </p:cNvSpPr>
          <p:nvPr>
            <p:ph type="body" idx="30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882" name="Shape 882"/>
          <p:cNvSpPr txBox="1">
            <a:spLocks noGrp="1"/>
          </p:cNvSpPr>
          <p:nvPr>
            <p:ph type="body" idx="49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83" name="Shape 883"/>
          <p:cNvSpPr txBox="1">
            <a:spLocks noGrp="1"/>
          </p:cNvSpPr>
          <p:nvPr>
            <p:ph type="body" idx="85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884" name="Shape 884"/>
          <p:cNvSpPr txBox="1">
            <a:spLocks noGrp="1"/>
          </p:cNvSpPr>
          <p:nvPr>
            <p:ph type="body" idx="86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85" name="Shape 88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Shape 921"/>
          <p:cNvSpPr txBox="1">
            <a:spLocks noGrp="1"/>
          </p:cNvSpPr>
          <p:nvPr>
            <p:ph type="title" idx="3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922" name="Shape 922"/>
          <p:cNvSpPr txBox="1">
            <a:spLocks noGrp="1"/>
          </p:cNvSpPr>
          <p:nvPr>
            <p:ph type="body" idx="30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23" name="Shape 923"/>
          <p:cNvSpPr txBox="1">
            <a:spLocks noGrp="1"/>
          </p:cNvSpPr>
          <p:nvPr>
            <p:ph type="body" idx="49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24" name="Shape 92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 idx="31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type="body" idx="30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263" name="Shape 263"/>
          <p:cNvSpPr txBox="1">
            <a:spLocks noGrp="1"/>
          </p:cNvSpPr>
          <p:nvPr>
            <p:ph type="body" idx="49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64" name="Shape 26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Shape 793"/>
          <p:cNvSpPr txBox="1">
            <a:spLocks noGrp="1"/>
          </p:cNvSpPr>
          <p:nvPr>
            <p:ph type="title" idx="3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94" name="Shape 794"/>
          <p:cNvSpPr txBox="1">
            <a:spLocks noGrp="1"/>
          </p:cNvSpPr>
          <p:nvPr>
            <p:ph type="body" idx="30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95" name="Shape 79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Shape 772"/>
          <p:cNvSpPr txBox="1">
            <a:spLocks noGrp="1"/>
          </p:cNvSpPr>
          <p:nvPr>
            <p:ph type="title" idx="31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73" name="Shape 773"/>
          <p:cNvSpPr txBox="1">
            <a:spLocks noGrp="1"/>
          </p:cNvSpPr>
          <p:nvPr>
            <p:ph type="body" idx="30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74" name="Shape 77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Picture 315"/>
          <p:cNvPicPr/>
          <p:nvPr/>
        </p:nvPicPr>
        <p:blipFill>
          <a:blip r:embed="rId3"/>
          <a:stretch/>
        </p:blipFill>
        <p:spPr>
          <a:xfrm>
            <a:off x="323869" y="293691"/>
            <a:ext cx="1674813" cy="1481137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316" name="Shape 316"/>
          <p:cNvSpPr txBox="1">
            <a:spLocks noGrp="1"/>
          </p:cNvSpPr>
          <p:nvPr>
            <p:ph type="title" idx="33"/>
          </p:nvPr>
        </p:nvSpPr>
        <p:spPr>
          <a:xfrm>
            <a:off x="612778" y="2181299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317" name="Shape 317"/>
          <p:cNvSpPr txBox="1">
            <a:spLocks noGrp="1"/>
          </p:cNvSpPr>
          <p:nvPr>
            <p:ph type="subTitle" idx="32"/>
          </p:nvPr>
        </p:nvSpPr>
        <p:spPr>
          <a:xfrm>
            <a:off x="612793" y="3284539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319" name="Picture 319"/>
          <p:cNvPicPr/>
          <p:nvPr/>
        </p:nvPicPr>
        <p:blipFill>
          <a:blip r:embed="rId3"/>
          <a:stretch/>
        </p:blipFill>
        <p:spPr>
          <a:xfrm>
            <a:off x="323869" y="293688"/>
            <a:ext cx="1674813" cy="1481137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pic>
        <p:nvPicPr>
          <p:cNvPr id="321" name="Picture 321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Shape 521"/>
          <p:cNvSpPr txBox="1">
            <a:spLocks noGrp="1"/>
          </p:cNvSpPr>
          <p:nvPr>
            <p:ph type="title" idx="3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22" name="Shape 522"/>
          <p:cNvSpPr txBox="1">
            <a:spLocks noGrp="1"/>
          </p:cNvSpPr>
          <p:nvPr>
            <p:ph type="body" idx="3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23" name="Shape 5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title" idx="33"/>
          </p:nvPr>
        </p:nvSpPr>
        <p:spPr>
          <a:xfrm>
            <a:off x="722313" y="4406974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275" name="Shape 275"/>
          <p:cNvSpPr txBox="1">
            <a:spLocks noGrp="1"/>
          </p:cNvSpPr>
          <p:nvPr>
            <p:ph type="body" idx="32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76" name="Shape 27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Shape 785"/>
          <p:cNvSpPr txBox="1">
            <a:spLocks noGrp="1"/>
          </p:cNvSpPr>
          <p:nvPr>
            <p:ph type="title" idx="3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86" name="Shape 78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 idx="3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2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00" name="Shape 300"/>
          <p:cNvSpPr txBox="1">
            <a:spLocks noGrp="1"/>
          </p:cNvSpPr>
          <p:nvPr>
            <p:ph type="body" idx="51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01" name="Shape 301"/>
          <p:cNvSpPr txBox="1">
            <a:spLocks noGrp="1"/>
          </p:cNvSpPr>
          <p:nvPr>
            <p:ph type="body" idx="52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type="body" idx="53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03" name="Shape 30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>
            <a:spLocks noGrp="1"/>
          </p:cNvSpPr>
          <p:nvPr>
            <p:ph type="title" idx="3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38" name="Shape 538"/>
          <p:cNvSpPr txBox="1">
            <a:spLocks noGrp="1"/>
          </p:cNvSpPr>
          <p:nvPr>
            <p:ph type="body" idx="32"/>
          </p:nvPr>
        </p:nvSpPr>
        <p:spPr>
          <a:xfrm>
            <a:off x="468348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39" name="Shape 539"/>
          <p:cNvSpPr txBox="1">
            <a:spLocks noGrp="1"/>
          </p:cNvSpPr>
          <p:nvPr>
            <p:ph type="body" idx="67"/>
          </p:nvPr>
        </p:nvSpPr>
        <p:spPr>
          <a:xfrm>
            <a:off x="4756187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40" name="Shape 54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Shape 95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Shape 1025"/>
          <p:cNvSpPr txBox="1">
            <a:spLocks noGrp="1"/>
          </p:cNvSpPr>
          <p:nvPr>
            <p:ph type="title" idx="33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26" name="Shape 1026"/>
          <p:cNvSpPr txBox="1">
            <a:spLocks noGrp="1"/>
          </p:cNvSpPr>
          <p:nvPr>
            <p:ph type="body" idx="32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27" name="Shape 1027"/>
          <p:cNvSpPr txBox="1">
            <a:spLocks noGrp="1"/>
          </p:cNvSpPr>
          <p:nvPr>
            <p:ph type="body" idx="67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28" name="Shape 1028"/>
          <p:cNvSpPr txBox="1">
            <a:spLocks noGrp="1"/>
          </p:cNvSpPr>
          <p:nvPr>
            <p:ph type="body" idx="88"/>
          </p:nvPr>
        </p:nvSpPr>
        <p:spPr>
          <a:xfrm>
            <a:off x="4645029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29" name="Shape 1029"/>
          <p:cNvSpPr txBox="1">
            <a:spLocks noGrp="1"/>
          </p:cNvSpPr>
          <p:nvPr>
            <p:ph type="body" idx="89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0" name="Shape 103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Shape 1182"/>
          <p:cNvSpPr txBox="1">
            <a:spLocks noGrp="1"/>
          </p:cNvSpPr>
          <p:nvPr>
            <p:ph type="title" idx="33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183" name="Shape 1183"/>
          <p:cNvSpPr txBox="1">
            <a:spLocks noGrp="1"/>
          </p:cNvSpPr>
          <p:nvPr>
            <p:ph type="body" idx="32"/>
          </p:nvPr>
        </p:nvSpPr>
        <p:spPr>
          <a:xfrm>
            <a:off x="3575051" y="273063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84" name="Shape 1184"/>
          <p:cNvSpPr txBox="1">
            <a:spLocks noGrp="1"/>
          </p:cNvSpPr>
          <p:nvPr>
            <p:ph type="body" idx="67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85" name="Shape 118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title" idx="33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467" name="Shape 467"/>
          <p:cNvSpPr txBox="1">
            <a:spLocks noGrp="1"/>
          </p:cNvSpPr>
          <p:nvPr>
            <p:ph type="body" idx="3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pPr lvl="0"/>
            <a:endParaRPr/>
          </a:p>
        </p:txBody>
      </p:sp>
      <p:sp>
        <p:nvSpPr>
          <p:cNvPr id="468" name="Shape 468"/>
          <p:cNvSpPr txBox="1">
            <a:spLocks noGrp="1"/>
          </p:cNvSpPr>
          <p:nvPr>
            <p:ph type="body" idx="67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69" name="Shape 4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Shape 840"/>
          <p:cNvSpPr txBox="1">
            <a:spLocks noGrp="1"/>
          </p:cNvSpPr>
          <p:nvPr>
            <p:ph type="title" idx="3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41" name="Shape 841"/>
          <p:cNvSpPr txBox="1">
            <a:spLocks noGrp="1"/>
          </p:cNvSpPr>
          <p:nvPr>
            <p:ph type="body" idx="32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42" name="Shape 84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Shape 939"/>
          <p:cNvSpPr txBox="1">
            <a:spLocks noGrp="1"/>
          </p:cNvSpPr>
          <p:nvPr>
            <p:ph type="title" idx="33"/>
          </p:nvPr>
        </p:nvSpPr>
        <p:spPr>
          <a:xfrm>
            <a:off x="6788156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40" name="Shape 940"/>
          <p:cNvSpPr txBox="1">
            <a:spLocks noGrp="1"/>
          </p:cNvSpPr>
          <p:nvPr>
            <p:ph type="body" idx="32"/>
          </p:nvPr>
        </p:nvSpPr>
        <p:spPr>
          <a:xfrm>
            <a:off x="468318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41" name="Shape 94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6" name="Picture 996"/>
          <p:cNvPicPr/>
          <p:nvPr/>
        </p:nvPicPr>
        <p:blipFill>
          <a:blip r:embed="rId3"/>
          <a:stretch/>
        </p:blipFill>
        <p:spPr>
          <a:xfrm>
            <a:off x="354014" y="511175"/>
            <a:ext cx="1392236" cy="1231900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997" name="Shape 997"/>
          <p:cNvSpPr/>
          <p:nvPr/>
        </p:nvSpPr>
        <p:spPr>
          <a:xfrm>
            <a:off x="5580064" y="1076327"/>
            <a:ext cx="360362" cy="360363"/>
          </a:xfrm>
          <a:prstGeom prst="ellipse">
            <a:avLst/>
          </a:prstGeom>
          <a:solidFill>
            <a:schemeClr val="bg1"/>
          </a:solidFill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003274"/>
                </a:solidFill>
                <a:latin typeface="Arial"/>
                <a:ea typeface="Arial"/>
                <a:cs typeface="Arial"/>
              </a:rPr>
              <a:t>1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98" name="Shape 998"/>
          <p:cNvSpPr/>
          <p:nvPr/>
        </p:nvSpPr>
        <p:spPr>
          <a:xfrm>
            <a:off x="5892801" y="1076327"/>
            <a:ext cx="360362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2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99" name="Shape 999"/>
          <p:cNvSpPr/>
          <p:nvPr/>
        </p:nvSpPr>
        <p:spPr>
          <a:xfrm>
            <a:off x="6205538" y="1076327"/>
            <a:ext cx="360362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3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00" name="Shape 1000"/>
          <p:cNvSpPr/>
          <p:nvPr/>
        </p:nvSpPr>
        <p:spPr>
          <a:xfrm>
            <a:off x="6518275" y="1076327"/>
            <a:ext cx="360363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4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01" name="Shape 1001"/>
          <p:cNvSpPr/>
          <p:nvPr/>
        </p:nvSpPr>
        <p:spPr>
          <a:xfrm>
            <a:off x="6831013" y="1076327"/>
            <a:ext cx="360361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5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02" name="Shape 1002"/>
          <p:cNvSpPr/>
          <p:nvPr/>
        </p:nvSpPr>
        <p:spPr>
          <a:xfrm>
            <a:off x="7143750" y="1076327"/>
            <a:ext cx="360363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6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03" name="Shape 1003"/>
          <p:cNvSpPr/>
          <p:nvPr/>
        </p:nvSpPr>
        <p:spPr>
          <a:xfrm>
            <a:off x="7456489" y="1076327"/>
            <a:ext cx="360361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7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04" name="Shape 1004"/>
          <p:cNvSpPr/>
          <p:nvPr/>
        </p:nvSpPr>
        <p:spPr>
          <a:xfrm>
            <a:off x="7769226" y="1076327"/>
            <a:ext cx="360363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8</a:t>
            </a:r>
          </a:p>
        </p:txBody>
      </p:sp>
      <p:sp>
        <p:nvSpPr>
          <p:cNvPr id="1005" name="Shape 1005"/>
          <p:cNvSpPr txBox="1">
            <a:spLocks noGrp="1"/>
          </p:cNvSpPr>
          <p:nvPr>
            <p:ph type="title" idx="34"/>
          </p:nvPr>
        </p:nvSpPr>
        <p:spPr>
          <a:xfrm>
            <a:off x="611189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1006" name="Shape 1006"/>
          <p:cNvSpPr txBox="1">
            <a:spLocks noGrp="1"/>
          </p:cNvSpPr>
          <p:nvPr>
            <p:ph type="subTitle" idx="35"/>
          </p:nvPr>
        </p:nvSpPr>
        <p:spPr>
          <a:xfrm>
            <a:off x="611189" y="4652963"/>
            <a:ext cx="7723186" cy="360362"/>
          </a:xfrm>
          <a:prstGeom prst="rect">
            <a:avLst/>
          </a:prstGeom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 idx="3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22" name="Shape 222"/>
          <p:cNvSpPr txBox="1">
            <a:spLocks noGrp="1"/>
          </p:cNvSpPr>
          <p:nvPr>
            <p:ph type="body" idx="3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hape 748"/>
          <p:cNvSpPr txBox="1">
            <a:spLocks noGrp="1"/>
          </p:cNvSpPr>
          <p:nvPr>
            <p:ph type="title" idx="34"/>
          </p:nvPr>
        </p:nvSpPr>
        <p:spPr>
          <a:xfrm>
            <a:off x="722314" y="4406902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749" name="Shape 749"/>
          <p:cNvSpPr txBox="1">
            <a:spLocks noGrp="1"/>
          </p:cNvSpPr>
          <p:nvPr>
            <p:ph type="body" idx="35"/>
          </p:nvPr>
        </p:nvSpPr>
        <p:spPr>
          <a:xfrm>
            <a:off x="722314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50" name="Shape 7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Shape 583"/>
          <p:cNvSpPr txBox="1">
            <a:spLocks noGrp="1"/>
          </p:cNvSpPr>
          <p:nvPr>
            <p:ph type="title" idx="3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584" name="Shape 584"/>
          <p:cNvSpPr txBox="1">
            <a:spLocks noGrp="1"/>
          </p:cNvSpPr>
          <p:nvPr>
            <p:ph type="body" idx="2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85" name="Shape 585"/>
          <p:cNvSpPr txBox="1">
            <a:spLocks noGrp="1"/>
          </p:cNvSpPr>
          <p:nvPr>
            <p:ph type="body" idx="51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Shape 525"/>
          <p:cNvSpPr txBox="1">
            <a:spLocks noGrp="1"/>
          </p:cNvSpPr>
          <p:nvPr>
            <p:ph type="title" idx="3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26" name="Shape 52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Shape 916"/>
          <p:cNvSpPr txBox="1">
            <a:spLocks noGrp="1"/>
          </p:cNvSpPr>
          <p:nvPr>
            <p:ph type="title" idx="3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17" name="Shape 917"/>
          <p:cNvSpPr txBox="1">
            <a:spLocks noGrp="1"/>
          </p:cNvSpPr>
          <p:nvPr>
            <p:ph type="body" idx="35"/>
          </p:nvPr>
        </p:nvSpPr>
        <p:spPr>
          <a:xfrm>
            <a:off x="468314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18" name="Shape 918"/>
          <p:cNvSpPr txBox="1">
            <a:spLocks noGrp="1"/>
          </p:cNvSpPr>
          <p:nvPr>
            <p:ph type="body" idx="38"/>
          </p:nvPr>
        </p:nvSpPr>
        <p:spPr>
          <a:xfrm>
            <a:off x="4756151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19" name="Shape 9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 idx="34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24" name="Shape 324"/>
          <p:cNvSpPr txBox="1">
            <a:spLocks noGrp="1"/>
          </p:cNvSpPr>
          <p:nvPr>
            <p:ph type="body" idx="35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25" name="Shape 325"/>
          <p:cNvSpPr txBox="1">
            <a:spLocks noGrp="1"/>
          </p:cNvSpPr>
          <p:nvPr>
            <p:ph type="body" idx="38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26" name="Shape 326"/>
          <p:cNvSpPr txBox="1">
            <a:spLocks noGrp="1"/>
          </p:cNvSpPr>
          <p:nvPr>
            <p:ph type="body" idx="54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27" name="Shape 327"/>
          <p:cNvSpPr txBox="1">
            <a:spLocks noGrp="1"/>
          </p:cNvSpPr>
          <p:nvPr>
            <p:ph type="body" idx="55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28" name="Shape 3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Shape 694"/>
          <p:cNvSpPr txBox="1">
            <a:spLocks noGrp="1"/>
          </p:cNvSpPr>
          <p:nvPr>
            <p:ph type="title" idx="34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95" name="Shape 695"/>
          <p:cNvSpPr txBox="1">
            <a:spLocks noGrp="1"/>
          </p:cNvSpPr>
          <p:nvPr>
            <p:ph type="body" idx="35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96" name="Shape 696"/>
          <p:cNvSpPr txBox="1">
            <a:spLocks noGrp="1"/>
          </p:cNvSpPr>
          <p:nvPr>
            <p:ph type="body" idx="38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97" name="Shape 69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 idx="34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203" name="Shape 203"/>
          <p:cNvSpPr txBox="1">
            <a:spLocks noGrp="1"/>
          </p:cNvSpPr>
          <p:nvPr>
            <p:ph type="body" idx="35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pPr lvl="0"/>
            <a:endParaRPr/>
          </a:p>
        </p:txBody>
      </p:sp>
      <p:sp>
        <p:nvSpPr>
          <p:cNvPr id="204" name="Shape 204"/>
          <p:cNvSpPr txBox="1">
            <a:spLocks noGrp="1"/>
          </p:cNvSpPr>
          <p:nvPr>
            <p:ph type="body" idx="38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Shape 690"/>
          <p:cNvSpPr txBox="1">
            <a:spLocks noGrp="1"/>
          </p:cNvSpPr>
          <p:nvPr>
            <p:ph type="title" idx="3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91" name="Shape 691"/>
          <p:cNvSpPr txBox="1">
            <a:spLocks noGrp="1"/>
          </p:cNvSpPr>
          <p:nvPr>
            <p:ph type="body" idx="35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92" name="Shape 69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0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Shape 1051"/>
          <p:cNvSpPr txBox="1">
            <a:spLocks noGrp="1"/>
          </p:cNvSpPr>
          <p:nvPr>
            <p:ph type="title" idx="34"/>
          </p:nvPr>
        </p:nvSpPr>
        <p:spPr>
          <a:xfrm>
            <a:off x="6788151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52" name="Shape 1052"/>
          <p:cNvSpPr txBox="1">
            <a:spLocks noGrp="1"/>
          </p:cNvSpPr>
          <p:nvPr>
            <p:ph type="body" idx="35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53" name="Shape 105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Shape 788"/>
          <p:cNvSpPr txBox="1">
            <a:spLocks noGrp="1"/>
          </p:cNvSpPr>
          <p:nvPr>
            <p:ph type="title" idx="37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789" name="Shape 789"/>
          <p:cNvSpPr txBox="1">
            <a:spLocks noGrp="1"/>
          </p:cNvSpPr>
          <p:nvPr>
            <p:ph type="subTitle" idx="36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791" name="Picture 791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Shape 965"/>
          <p:cNvSpPr txBox="1">
            <a:spLocks noGrp="1"/>
          </p:cNvSpPr>
          <p:nvPr>
            <p:ph type="title" idx="3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66" name="Shape 966"/>
          <p:cNvSpPr txBox="1">
            <a:spLocks noGrp="1"/>
          </p:cNvSpPr>
          <p:nvPr>
            <p:ph type="body" idx="36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67" name="Shape 96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 txBox="1">
            <a:spLocks noGrp="1"/>
          </p:cNvSpPr>
          <p:nvPr>
            <p:ph type="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89" name="Shape 389"/>
          <p:cNvSpPr txBox="1">
            <a:spLocks noGrp="1"/>
          </p:cNvSpPr>
          <p:nvPr>
            <p:ph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90" name="Shape 39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title" idx="3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572" name="Shape 572"/>
          <p:cNvSpPr txBox="1">
            <a:spLocks noGrp="1"/>
          </p:cNvSpPr>
          <p:nvPr>
            <p:ph type="body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573" name="Shape 573"/>
          <p:cNvSpPr txBox="1">
            <a:spLocks noGrp="1"/>
          </p:cNvSpPr>
          <p:nvPr>
            <p:ph type="body" idx="5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74" name="Shape 57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 txBox="1">
            <a:spLocks noGrp="1"/>
          </p:cNvSpPr>
          <p:nvPr>
            <p:ph type="title" idx="37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381" name="Shape 381"/>
          <p:cNvSpPr txBox="1">
            <a:spLocks noGrp="1"/>
          </p:cNvSpPr>
          <p:nvPr>
            <p:ph type="body" idx="36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82" name="Shape 38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 idx="3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Shape 818"/>
          <p:cNvSpPr txBox="1">
            <a:spLocks noGrp="1"/>
          </p:cNvSpPr>
          <p:nvPr>
            <p:ph type="title" idx="3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19" name="Shape 819"/>
          <p:cNvSpPr txBox="1">
            <a:spLocks noGrp="1"/>
          </p:cNvSpPr>
          <p:nvPr>
            <p:ph type="body" idx="36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20" name="Shape 820"/>
          <p:cNvSpPr txBox="1">
            <a:spLocks noGrp="1"/>
          </p:cNvSpPr>
          <p:nvPr>
            <p:ph type="body" idx="39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21" name="Shape 82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 idx="37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15" name="Shape 215"/>
          <p:cNvSpPr txBox="1">
            <a:spLocks noGrp="1"/>
          </p:cNvSpPr>
          <p:nvPr>
            <p:ph type="body" idx="36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body" idx="39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40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41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title" idx="37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279" name="Shape 279"/>
          <p:cNvSpPr txBox="1">
            <a:spLocks noGrp="1"/>
          </p:cNvSpPr>
          <p:nvPr>
            <p:ph type="body" idx="36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80" name="Shape 280"/>
          <p:cNvSpPr txBox="1">
            <a:spLocks noGrp="1"/>
          </p:cNvSpPr>
          <p:nvPr>
            <p:ph type="body" idx="39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81" name="Shape 28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Shape 1170"/>
          <p:cNvSpPr txBox="1">
            <a:spLocks noGrp="1"/>
          </p:cNvSpPr>
          <p:nvPr>
            <p:ph type="title" idx="37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171" name="Shape 1171"/>
          <p:cNvSpPr txBox="1">
            <a:spLocks noGrp="1"/>
          </p:cNvSpPr>
          <p:nvPr>
            <p:ph type="body" idx="36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1172" name="Shape 1172"/>
          <p:cNvSpPr txBox="1">
            <a:spLocks noGrp="1"/>
          </p:cNvSpPr>
          <p:nvPr>
            <p:ph type="body" idx="39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73" name="Shape 117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Shape 781"/>
          <p:cNvSpPr txBox="1">
            <a:spLocks noGrp="1"/>
          </p:cNvSpPr>
          <p:nvPr>
            <p:ph type="title" idx="3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82" name="Shape 782"/>
          <p:cNvSpPr txBox="1">
            <a:spLocks noGrp="1"/>
          </p:cNvSpPr>
          <p:nvPr>
            <p:ph type="body" idx="36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83" name="Shape 78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 idx="37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68" name="Shape 568"/>
          <p:cNvSpPr txBox="1">
            <a:spLocks noGrp="1"/>
          </p:cNvSpPr>
          <p:nvPr>
            <p:ph type="body" idx="36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69" name="Shape 5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Shape 1074"/>
          <p:cNvSpPr txBox="1">
            <a:spLocks noGrp="1"/>
          </p:cNvSpPr>
          <p:nvPr>
            <p:ph type="title" idx="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75" name="Shape 1075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76" name="Shape 107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Shape 617"/>
          <p:cNvSpPr txBox="1">
            <a:spLocks noGrp="1"/>
          </p:cNvSpPr>
          <p:nvPr>
            <p:ph type="title" idx="3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18" name="Shape 618"/>
          <p:cNvSpPr txBox="1">
            <a:spLocks noGrp="1"/>
          </p:cNvSpPr>
          <p:nvPr>
            <p:ph type="body" idx="2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19" name="Shape 6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Shape 1177"/>
          <p:cNvSpPr txBox="1">
            <a:spLocks noGrp="1"/>
          </p:cNvSpPr>
          <p:nvPr>
            <p:ph type="title" idx="5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1178" name="Shape 1178"/>
          <p:cNvSpPr txBox="1">
            <a:spLocks noGrp="1"/>
          </p:cNvSpPr>
          <p:nvPr>
            <p:ph type="subTitle" idx="4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1180" name="Picture 1180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title" idx="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64" name="Shape 364"/>
          <p:cNvSpPr txBox="1">
            <a:spLocks noGrp="1"/>
          </p:cNvSpPr>
          <p:nvPr>
            <p:ph type="body" idx="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65" name="Shape 3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 txBox="1">
            <a:spLocks noGrp="1"/>
          </p:cNvSpPr>
          <p:nvPr>
            <p:ph type="title" idx="5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513" name="Shape 513"/>
          <p:cNvSpPr txBox="1">
            <a:spLocks noGrp="1"/>
          </p:cNvSpPr>
          <p:nvPr>
            <p:ph type="body" idx="4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14" name="Shape 5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 idx="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10" name="Shape 71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9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" name="Shape 978"/>
          <p:cNvSpPr txBox="1">
            <a:spLocks noGrp="1"/>
          </p:cNvSpPr>
          <p:nvPr>
            <p:ph type="title" idx="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79" name="Shape 979"/>
          <p:cNvSpPr txBox="1">
            <a:spLocks noGrp="1"/>
          </p:cNvSpPr>
          <p:nvPr>
            <p:ph type="body" idx="4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80" name="Shape 980"/>
          <p:cNvSpPr txBox="1">
            <a:spLocks noGrp="1"/>
          </p:cNvSpPr>
          <p:nvPr>
            <p:ph type="body" idx="42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81" name="Shape 98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Shape 8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 idx="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body" idx="4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27" name="Shape 227"/>
          <p:cNvSpPr txBox="1">
            <a:spLocks noGrp="1"/>
          </p:cNvSpPr>
          <p:nvPr>
            <p:ph type="body" idx="4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4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type="body" idx="4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30" name="Shape 23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1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Shape 1008"/>
          <p:cNvSpPr txBox="1">
            <a:spLocks noGrp="1"/>
          </p:cNvSpPr>
          <p:nvPr>
            <p:ph type="title" idx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1009" name="Shape 1009"/>
          <p:cNvSpPr txBox="1">
            <a:spLocks noGrp="1"/>
          </p:cNvSpPr>
          <p:nvPr>
            <p:ph type="body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10" name="Shape 101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Shape 601"/>
          <p:cNvSpPr txBox="1">
            <a:spLocks noGrp="1"/>
          </p:cNvSpPr>
          <p:nvPr>
            <p:ph type="title" idx="5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02" name="Shape 602"/>
          <p:cNvSpPr txBox="1">
            <a:spLocks noGrp="1"/>
          </p:cNvSpPr>
          <p:nvPr>
            <p:ph type="body" idx="4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03" name="Shape 603"/>
          <p:cNvSpPr txBox="1">
            <a:spLocks noGrp="1"/>
          </p:cNvSpPr>
          <p:nvPr>
            <p:ph type="body" idx="4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04" name="Shape 60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Shape 1189"/>
          <p:cNvSpPr txBox="1">
            <a:spLocks noGrp="1"/>
          </p:cNvSpPr>
          <p:nvPr>
            <p:ph type="title" idx="5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190" name="Shape 1190"/>
          <p:cNvSpPr txBox="1">
            <a:spLocks noGrp="1"/>
          </p:cNvSpPr>
          <p:nvPr>
            <p:ph type="body" idx="4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1191" name="Shape 1191"/>
          <p:cNvSpPr txBox="1">
            <a:spLocks noGrp="1"/>
          </p:cNvSpPr>
          <p:nvPr>
            <p:ph type="body" idx="4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92" name="Shape 119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Shape 731"/>
          <p:cNvSpPr txBox="1">
            <a:spLocks noGrp="1"/>
          </p:cNvSpPr>
          <p:nvPr>
            <p:ph type="title" idx="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32" name="Shape 732"/>
          <p:cNvSpPr txBox="1">
            <a:spLocks noGrp="1"/>
          </p:cNvSpPr>
          <p:nvPr>
            <p:ph type="body" idx="4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3" name="Shape 7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Shape 912"/>
          <p:cNvSpPr txBox="1">
            <a:spLocks noGrp="1"/>
          </p:cNvSpPr>
          <p:nvPr>
            <p:ph type="title" idx="5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13" name="Shape 913"/>
          <p:cNvSpPr txBox="1">
            <a:spLocks noGrp="1"/>
          </p:cNvSpPr>
          <p:nvPr>
            <p:ph type="body" idx="4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14" name="Shape 9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Group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" name="Picture 447"/>
          <p:cNvPicPr/>
          <p:nvPr/>
        </p:nvPicPr>
        <p:blipFill>
          <a:blip r:embed="rId2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48" name="Shape 448"/>
          <p:cNvSpPr txBox="1">
            <a:spLocks noGrp="1"/>
          </p:cNvSpPr>
          <p:nvPr>
            <p:ph type="title" idx="5"/>
          </p:nvPr>
        </p:nvSpPr>
        <p:spPr>
          <a:xfrm>
            <a:off x="562210" y="0"/>
            <a:ext cx="8581790" cy="766329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 sz="2600">
                <a:solidFill>
                  <a:srgbClr val="215BAE"/>
                </a:solidFill>
              </a:defRPr>
            </a:lvl1pPr>
          </a:lstStyle>
          <a:p>
            <a:r>
              <a:t>Заголовок слайда</a:t>
            </a:r>
          </a:p>
        </p:txBody>
      </p:sp>
      <p:sp>
        <p:nvSpPr>
          <p:cNvPr id="449" name="Shape 449"/>
          <p:cNvSpPr/>
          <p:nvPr/>
        </p:nvSpPr>
        <p:spPr>
          <a:xfrm>
            <a:off x="562210" y="1015853"/>
            <a:ext cx="80639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0">
            <a:scrgbClr r="0" g="0" b="0"/>
          </a:effectRef>
          <a:fontRef idx="none"/>
        </p:style>
      </p:sp>
      <p:pic>
        <p:nvPicPr>
          <p:cNvPr id="451" name="Picture 451"/>
          <p:cNvPicPr/>
          <p:nvPr/>
        </p:nvPicPr>
        <p:blipFill>
          <a:blip r:embed="rId3"/>
          <a:stretch/>
        </p:blipFill>
        <p:spPr>
          <a:xfrm>
            <a:off x="562210" y="6214281"/>
            <a:ext cx="2158814" cy="379415"/>
          </a:xfrm>
          <a:prstGeom prst="rect">
            <a:avLst/>
          </a:prstGeom>
        </p:spPr>
      </p:pic>
      <p:sp>
        <p:nvSpPr>
          <p:cNvPr id="452" name="Shape 452"/>
          <p:cNvSpPr txBox="1"/>
          <p:nvPr/>
        </p:nvSpPr>
        <p:spPr>
          <a:xfrm>
            <a:off x="8520111" y="6347475"/>
            <a:ext cx="623889" cy="4924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sz="2600" b="1" i="0">
                <a:solidFill>
                  <a:schemeClr val="bg1"/>
                </a:solidFill>
                <a:latin typeface="Arial"/>
                <a:ea typeface="Arial"/>
                <a:cs typeface="Arial"/>
              </a:rPr>
              <a:t>‹#›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5" name="Picture 1145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1146" name="Shape 1146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  <p:sp>
        <p:nvSpPr>
          <p:cNvPr id="1147" name="Shape 1147"/>
          <p:cNvSpPr txBox="1">
            <a:spLocks noGrp="1"/>
          </p:cNvSpPr>
          <p:nvPr>
            <p:ph type="title" idx="7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1148" name="Shape 1148"/>
          <p:cNvSpPr txBox="1">
            <a:spLocks noGrp="1"/>
          </p:cNvSpPr>
          <p:nvPr>
            <p:ph type="subTitle" idx="6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grpSp>
        <p:nvGrpSpPr>
          <p:cNvPr id="1149" name="Shape 1149"/>
          <p:cNvGrpSpPr/>
          <p:nvPr/>
        </p:nvGrpSpPr>
        <p:grpSpPr>
          <a:xfrm>
            <a:off x="5580063" y="1194011"/>
            <a:ext cx="1924068" cy="369888"/>
            <a:chOff x="0" y="0"/>
            <a:chExt cx="1924068" cy="369888"/>
          </a:xfrm>
        </p:grpSpPr>
        <p:sp>
          <p:nvSpPr>
            <p:cNvPr id="1150" name="Shape 1150"/>
            <p:cNvSpPr/>
            <p:nvPr/>
          </p:nvSpPr>
          <p:spPr>
            <a:xfrm>
              <a:off x="0" y="1593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151" name="Shape 1151"/>
            <p:cNvSpPr/>
            <p:nvPr/>
          </p:nvSpPr>
          <p:spPr>
            <a:xfrm>
              <a:off x="312737" y="1593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2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152" name="Shape 1152"/>
            <p:cNvSpPr/>
            <p:nvPr/>
          </p:nvSpPr>
          <p:spPr>
            <a:xfrm>
              <a:off x="625475" y="1593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153" name="Shape 1153"/>
            <p:cNvSpPr/>
            <p:nvPr/>
          </p:nvSpPr>
          <p:spPr>
            <a:xfrm>
              <a:off x="1563705" y="9525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1154" name="Shape 1154"/>
            <p:cNvSpPr/>
            <p:nvPr/>
          </p:nvSpPr>
          <p:spPr>
            <a:xfrm>
              <a:off x="1250950" y="1593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5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155" name="Shape 1155"/>
            <p:cNvSpPr/>
            <p:nvPr/>
          </p:nvSpPr>
          <p:spPr>
            <a:xfrm>
              <a:off x="911238" y="0"/>
              <a:ext cx="360362" cy="360363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hlink"/>
                  </a:solidFill>
                  <a:latin typeface="Arial"/>
                  <a:ea typeface="Arial"/>
                  <a:cs typeface="Arial"/>
                </a:rPr>
                <a:t>4</a:t>
              </a:r>
            </a:p>
          </p:txBody>
        </p:sp>
      </p:grp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Shape 1138"/>
          <p:cNvSpPr txBox="1">
            <a:spLocks noGrp="1"/>
          </p:cNvSpPr>
          <p:nvPr>
            <p:ph type="title" idx="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39" name="Shape 1139"/>
          <p:cNvSpPr txBox="1">
            <a:spLocks noGrp="1"/>
          </p:cNvSpPr>
          <p:nvPr>
            <p:ph type="body" idx="6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40" name="Shape 114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Shape 757"/>
          <p:cNvSpPr txBox="1">
            <a:spLocks noGrp="1"/>
          </p:cNvSpPr>
          <p:nvPr>
            <p:ph type="title" idx="7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758" name="Shape 758"/>
          <p:cNvSpPr txBox="1">
            <a:spLocks noGrp="1"/>
          </p:cNvSpPr>
          <p:nvPr>
            <p:ph type="body" idx="6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59" name="Shape 7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Shape 745"/>
          <p:cNvSpPr txBox="1">
            <a:spLocks noGrp="1"/>
          </p:cNvSpPr>
          <p:nvPr>
            <p:ph type="title" idx="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46" name="Shape 74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 idx="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53" name="Shape 353"/>
          <p:cNvSpPr txBox="1">
            <a:spLocks noGrp="1"/>
          </p:cNvSpPr>
          <p:nvPr>
            <p:ph type="body" idx="6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54" name="Shape 354"/>
          <p:cNvSpPr txBox="1">
            <a:spLocks noGrp="1"/>
          </p:cNvSpPr>
          <p:nvPr>
            <p:ph type="body" idx="48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55" name="Shape 35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47" name="Shape 34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Shape 63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Shape 761"/>
          <p:cNvSpPr txBox="1">
            <a:spLocks noGrp="1"/>
          </p:cNvSpPr>
          <p:nvPr>
            <p:ph type="title" idx="7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62" name="Shape 762"/>
          <p:cNvSpPr txBox="1">
            <a:spLocks noGrp="1"/>
          </p:cNvSpPr>
          <p:nvPr>
            <p:ph type="body" idx="6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63" name="Shape 763"/>
          <p:cNvSpPr txBox="1">
            <a:spLocks noGrp="1"/>
          </p:cNvSpPr>
          <p:nvPr>
            <p:ph type="body" idx="48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64" name="Shape 764"/>
          <p:cNvSpPr txBox="1">
            <a:spLocks noGrp="1"/>
          </p:cNvSpPr>
          <p:nvPr>
            <p:ph type="body" idx="80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65" name="Shape 765"/>
          <p:cNvSpPr txBox="1">
            <a:spLocks noGrp="1"/>
          </p:cNvSpPr>
          <p:nvPr>
            <p:ph type="body" idx="81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66" name="Shape 76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1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Shape 1161"/>
          <p:cNvSpPr txBox="1">
            <a:spLocks noGrp="1"/>
          </p:cNvSpPr>
          <p:nvPr>
            <p:ph type="title" idx="7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162" name="Shape 1162"/>
          <p:cNvSpPr txBox="1">
            <a:spLocks noGrp="1"/>
          </p:cNvSpPr>
          <p:nvPr>
            <p:ph type="body" idx="6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63" name="Shape 1163"/>
          <p:cNvSpPr txBox="1">
            <a:spLocks noGrp="1"/>
          </p:cNvSpPr>
          <p:nvPr>
            <p:ph type="body" idx="48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64" name="Shape 116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 idx="7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body" idx="6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254" name="Shape 254"/>
          <p:cNvSpPr txBox="1">
            <a:spLocks noGrp="1"/>
          </p:cNvSpPr>
          <p:nvPr>
            <p:ph type="body" idx="48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title" idx="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36" name="Shape 336"/>
          <p:cNvSpPr txBox="1">
            <a:spLocks noGrp="1"/>
          </p:cNvSpPr>
          <p:nvPr>
            <p:ph type="body" idx="6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37" name="Shape 33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Shape 1166"/>
          <p:cNvSpPr txBox="1">
            <a:spLocks noGrp="1"/>
          </p:cNvSpPr>
          <p:nvPr>
            <p:ph type="title" idx="7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67" name="Shape 1167"/>
          <p:cNvSpPr txBox="1">
            <a:spLocks noGrp="1"/>
          </p:cNvSpPr>
          <p:nvPr>
            <p:ph type="body" idx="6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68" name="Shape 116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" name="Picture 901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902" name="Shape 902"/>
          <p:cNvSpPr txBox="1">
            <a:spLocks noGrp="1"/>
          </p:cNvSpPr>
          <p:nvPr>
            <p:ph type="title" idx="9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903" name="Shape 903"/>
          <p:cNvSpPr txBox="1">
            <a:spLocks noGrp="1"/>
          </p:cNvSpPr>
          <p:nvPr>
            <p:ph type="subTitle" idx="8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 idx="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74" name="Shape 374"/>
          <p:cNvSpPr txBox="1">
            <a:spLocks noGrp="1"/>
          </p:cNvSpPr>
          <p:nvPr>
            <p:ph type="body" idx="8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75" name="Shape 3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Shape 716"/>
          <p:cNvSpPr txBox="1">
            <a:spLocks noGrp="1"/>
          </p:cNvSpPr>
          <p:nvPr>
            <p:ph type="title" idx="9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717" name="Shape 717"/>
          <p:cNvSpPr txBox="1">
            <a:spLocks noGrp="1"/>
          </p:cNvSpPr>
          <p:nvPr>
            <p:ph type="body" idx="8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18" name="Shape 7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>
            <a:spLocks noGrp="1"/>
          </p:cNvSpPr>
          <p:nvPr>
            <p:ph type="title" idx="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98" name="Shape 39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55" name="Shape 455"/>
          <p:cNvSpPr txBox="1">
            <a:spLocks noGrp="1"/>
          </p:cNvSpPr>
          <p:nvPr>
            <p:ph type="body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56" name="Shape 456"/>
          <p:cNvSpPr txBox="1">
            <a:spLocks noGrp="1"/>
          </p:cNvSpPr>
          <p:nvPr>
            <p:ph type="body" idx="64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57" name="Shape 45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Shape 528"/>
          <p:cNvSpPr txBox="1">
            <a:spLocks noGrp="1"/>
          </p:cNvSpPr>
          <p:nvPr>
            <p:ph type="title" idx="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29" name="Shape 529"/>
          <p:cNvSpPr txBox="1">
            <a:spLocks noGrp="1"/>
          </p:cNvSpPr>
          <p:nvPr>
            <p:ph type="body" idx="8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30" name="Shape 530"/>
          <p:cNvSpPr txBox="1">
            <a:spLocks noGrp="1"/>
          </p:cNvSpPr>
          <p:nvPr>
            <p:ph type="body" idx="68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31" name="Shape 53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Shape 66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Shape 724"/>
          <p:cNvSpPr txBox="1">
            <a:spLocks noGrp="1"/>
          </p:cNvSpPr>
          <p:nvPr>
            <p:ph type="title" idx="9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5" name="Shape 725"/>
          <p:cNvSpPr txBox="1">
            <a:spLocks noGrp="1"/>
          </p:cNvSpPr>
          <p:nvPr>
            <p:ph type="body" idx="8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26" name="Shape 726"/>
          <p:cNvSpPr txBox="1">
            <a:spLocks noGrp="1"/>
          </p:cNvSpPr>
          <p:nvPr>
            <p:ph type="body" idx="68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27" name="Shape 727"/>
          <p:cNvSpPr txBox="1">
            <a:spLocks noGrp="1"/>
          </p:cNvSpPr>
          <p:nvPr>
            <p:ph type="body" idx="78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28" name="Shape 728"/>
          <p:cNvSpPr txBox="1">
            <a:spLocks noGrp="1"/>
          </p:cNvSpPr>
          <p:nvPr>
            <p:ph type="body" idx="79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29" name="Shape 7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>
            <a:spLocks noGrp="1"/>
          </p:cNvSpPr>
          <p:nvPr>
            <p:ph type="title" idx="9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517" name="Shape 517"/>
          <p:cNvSpPr txBox="1">
            <a:spLocks noGrp="1"/>
          </p:cNvSpPr>
          <p:nvPr>
            <p:ph type="body" idx="8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18" name="Shape 518"/>
          <p:cNvSpPr txBox="1">
            <a:spLocks noGrp="1"/>
          </p:cNvSpPr>
          <p:nvPr>
            <p:ph type="body" idx="68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19" name="Shape 5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Shape 661"/>
          <p:cNvSpPr txBox="1">
            <a:spLocks noGrp="1"/>
          </p:cNvSpPr>
          <p:nvPr>
            <p:ph type="title" idx="9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62" name="Shape 662"/>
          <p:cNvSpPr txBox="1">
            <a:spLocks noGrp="1"/>
          </p:cNvSpPr>
          <p:nvPr>
            <p:ph type="body" idx="8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pPr lvl="0"/>
            <a:endParaRPr/>
          </a:p>
        </p:txBody>
      </p:sp>
      <p:sp>
        <p:nvSpPr>
          <p:cNvPr id="663" name="Shape 663"/>
          <p:cNvSpPr txBox="1">
            <a:spLocks noGrp="1"/>
          </p:cNvSpPr>
          <p:nvPr>
            <p:ph type="body" idx="68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64" name="Shape 66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Shape 896"/>
          <p:cNvSpPr txBox="1">
            <a:spLocks noGrp="1"/>
          </p:cNvSpPr>
          <p:nvPr>
            <p:ph type="title" idx="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97" name="Shape 897"/>
          <p:cNvSpPr txBox="1">
            <a:spLocks noGrp="1"/>
          </p:cNvSpPr>
          <p:nvPr>
            <p:ph type="body" idx="8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98" name="Shape 89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 txBox="1">
            <a:spLocks noGrp="1"/>
          </p:cNvSpPr>
          <p:nvPr>
            <p:ph type="title" idx="9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45" name="Shape 1045"/>
          <p:cNvSpPr txBox="1">
            <a:spLocks noGrp="1"/>
          </p:cNvSpPr>
          <p:nvPr>
            <p:ph type="body" idx="8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46" name="Shape 104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">
    <p:spTree>
      <p:nvGrpSpPr>
        <p:cNvPr id="1" name="Group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Shape 606"/>
          <p:cNvSpPr txBox="1">
            <a:spLocks noGrp="1"/>
          </p:cNvSpPr>
          <p:nvPr>
            <p:ph type="body" idx="9"/>
          </p:nvPr>
        </p:nvSpPr>
        <p:spPr>
          <a:xfrm>
            <a:off x="468313" y="0"/>
            <a:ext cx="8424862" cy="62738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07" name="Shape 60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Shape 926"/>
          <p:cNvSpPr txBox="1">
            <a:spLocks noGrp="1"/>
          </p:cNvSpPr>
          <p:nvPr>
            <p:ph type="title" idx="11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927" name="Shape 927"/>
          <p:cNvSpPr txBox="1">
            <a:spLocks noGrp="1"/>
          </p:cNvSpPr>
          <p:nvPr>
            <p:ph type="subTitle" idx="10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929" name="Picture 929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 txBox="1">
            <a:spLocks noGrp="1"/>
          </p:cNvSpPr>
          <p:nvPr>
            <p:ph type="title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1" name="Shape 721"/>
          <p:cNvSpPr txBox="1">
            <a:spLocks noGrp="1"/>
          </p:cNvSpPr>
          <p:nvPr>
            <p:ph type="body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22" name="Shape 7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 idx="1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208" name="Shape 208"/>
          <p:cNvSpPr txBox="1">
            <a:spLocks noGrp="1"/>
          </p:cNvSpPr>
          <p:nvPr>
            <p:ph type="body" idx="10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09" name="Shape 20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Shape 983"/>
          <p:cNvSpPr txBox="1">
            <a:spLocks noGrp="1"/>
          </p:cNvSpPr>
          <p:nvPr>
            <p:ph type="title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84" name="Shape 98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Shape 973"/>
          <p:cNvSpPr txBox="1">
            <a:spLocks noGrp="1"/>
          </p:cNvSpPr>
          <p:nvPr>
            <p:ph type="title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74" name="Shape 974"/>
          <p:cNvSpPr txBox="1">
            <a:spLocks noGrp="1"/>
          </p:cNvSpPr>
          <p:nvPr>
            <p:ph type="body" idx="10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75" name="Shape 975"/>
          <p:cNvSpPr txBox="1">
            <a:spLocks noGrp="1"/>
          </p:cNvSpPr>
          <p:nvPr>
            <p:ph type="body" idx="59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76" name="Shape 97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Shape 118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>
            <a:spLocks noGrp="1"/>
          </p:cNvSpPr>
          <p:nvPr>
            <p:ph type="title" idx="1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69" name="Shape 669"/>
          <p:cNvSpPr txBox="1">
            <a:spLocks noGrp="1"/>
          </p:cNvSpPr>
          <p:nvPr>
            <p:ph type="body" idx="10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70" name="Shape 670"/>
          <p:cNvSpPr txBox="1">
            <a:spLocks noGrp="1"/>
          </p:cNvSpPr>
          <p:nvPr>
            <p:ph type="body" idx="59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71" name="Shape 671"/>
          <p:cNvSpPr txBox="1">
            <a:spLocks noGrp="1"/>
          </p:cNvSpPr>
          <p:nvPr>
            <p:ph type="body" idx="76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72" name="Shape 672"/>
          <p:cNvSpPr txBox="1">
            <a:spLocks noGrp="1"/>
          </p:cNvSpPr>
          <p:nvPr>
            <p:ph type="body" idx="77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73" name="Shape 67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title" idx="1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418" name="Shape 418"/>
          <p:cNvSpPr txBox="1">
            <a:spLocks noGrp="1"/>
          </p:cNvSpPr>
          <p:nvPr>
            <p:ph type="body" idx="10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19" name="Shape 419"/>
          <p:cNvSpPr txBox="1">
            <a:spLocks noGrp="1"/>
          </p:cNvSpPr>
          <p:nvPr>
            <p:ph type="body" idx="59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20" name="Shape 4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hape 740"/>
          <p:cNvSpPr txBox="1">
            <a:spLocks noGrp="1"/>
          </p:cNvSpPr>
          <p:nvPr>
            <p:ph type="title" idx="11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741" name="Shape 741"/>
          <p:cNvSpPr txBox="1">
            <a:spLocks noGrp="1"/>
          </p:cNvSpPr>
          <p:nvPr>
            <p:ph type="body" idx="10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742" name="Shape 742"/>
          <p:cNvSpPr txBox="1">
            <a:spLocks noGrp="1"/>
          </p:cNvSpPr>
          <p:nvPr>
            <p:ph type="body" idx="59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43" name="Shape 74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Shape 613"/>
          <p:cNvSpPr txBox="1">
            <a:spLocks noGrp="1"/>
          </p:cNvSpPr>
          <p:nvPr>
            <p:ph type="title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14" name="Shape 614"/>
          <p:cNvSpPr txBox="1">
            <a:spLocks noGrp="1"/>
          </p:cNvSpPr>
          <p:nvPr>
            <p:ph type="body" idx="10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15" name="Shape 61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 idx="11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0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Shape 588"/>
          <p:cNvSpPr txBox="1">
            <a:spLocks noGrp="1"/>
          </p:cNvSpPr>
          <p:nvPr>
            <p:ph type="subTitle" idx="12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sp>
        <p:nvSpPr>
          <p:cNvPr id="589" name="Shape 589"/>
          <p:cNvSpPr txBox="1">
            <a:spLocks noGrp="1"/>
          </p:cNvSpPr>
          <p:nvPr>
            <p:ph type="title" idx="13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pic>
        <p:nvPicPr>
          <p:cNvPr id="591" name="Picture 591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</p:spPr>
      </p:pic>
      <p:sp>
        <p:nvSpPr>
          <p:cNvPr id="592" name="Shape 592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  <p:grpSp>
        <p:nvGrpSpPr>
          <p:cNvPr id="593" name="Shape 593"/>
          <p:cNvGrpSpPr/>
          <p:nvPr/>
        </p:nvGrpSpPr>
        <p:grpSpPr>
          <a:xfrm>
            <a:off x="5634044" y="1214422"/>
            <a:ext cx="1885968" cy="365125"/>
            <a:chOff x="0" y="0"/>
            <a:chExt cx="1885968" cy="365125"/>
          </a:xfrm>
        </p:grpSpPr>
        <p:sp>
          <p:nvSpPr>
            <p:cNvPr id="594" name="Shape 594"/>
            <p:cNvSpPr/>
            <p:nvPr/>
          </p:nvSpPr>
          <p:spPr>
            <a:xfrm>
              <a:off x="0" y="4762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95" name="Shape 595"/>
            <p:cNvSpPr/>
            <p:nvPr/>
          </p:nvSpPr>
          <p:spPr>
            <a:xfrm>
              <a:off x="1525605" y="0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596" name="Shape 596"/>
            <p:cNvSpPr/>
            <p:nvPr/>
          </p:nvSpPr>
          <p:spPr>
            <a:xfrm>
              <a:off x="625475" y="4762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97" name="Shape 597"/>
            <p:cNvSpPr/>
            <p:nvPr/>
          </p:nvSpPr>
          <p:spPr>
            <a:xfrm>
              <a:off x="938212" y="4762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98" name="Shape 598"/>
            <p:cNvSpPr/>
            <p:nvPr/>
          </p:nvSpPr>
          <p:spPr>
            <a:xfrm>
              <a:off x="1250950" y="4762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5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99" name="Shape 599"/>
            <p:cNvSpPr/>
            <p:nvPr/>
          </p:nvSpPr>
          <p:spPr>
            <a:xfrm>
              <a:off x="292109" y="4762"/>
              <a:ext cx="360362" cy="360363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hlink"/>
                  </a:solidFill>
                  <a:latin typeface="Arial"/>
                  <a:ea typeface="Arial"/>
                  <a:cs typeface="Arial"/>
                </a:rPr>
                <a:t>2</a:t>
              </a: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Shape 560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61" name="Shape 561"/>
          <p:cNvSpPr txBox="1">
            <a:spLocks noGrp="1"/>
          </p:cNvSpPr>
          <p:nvPr>
            <p:ph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62" name="Shape 562"/>
          <p:cNvSpPr txBox="1">
            <a:spLocks noGrp="1"/>
          </p:cNvSpPr>
          <p:nvPr>
            <p:ph type="body" idx="64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63" name="Shape 563"/>
          <p:cNvSpPr txBox="1">
            <a:spLocks noGrp="1"/>
          </p:cNvSpPr>
          <p:nvPr>
            <p:ph type="body" idx="70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64" name="Shape 564"/>
          <p:cNvSpPr txBox="1">
            <a:spLocks noGrp="1"/>
          </p:cNvSpPr>
          <p:nvPr>
            <p:ph type="body" idx="71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65" name="Shape 5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1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Shape 1157"/>
          <p:cNvSpPr txBox="1">
            <a:spLocks noGrp="1"/>
          </p:cNvSpPr>
          <p:nvPr>
            <p:ph type="title" idx="1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58" name="Shape 1158"/>
          <p:cNvSpPr txBox="1">
            <a:spLocks noGrp="1"/>
          </p:cNvSpPr>
          <p:nvPr>
            <p:ph type="body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59" name="Shape 11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Shape 961"/>
          <p:cNvSpPr txBox="1">
            <a:spLocks noGrp="1"/>
          </p:cNvSpPr>
          <p:nvPr>
            <p:ph type="title" idx="13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962" name="Shape 962"/>
          <p:cNvSpPr txBox="1">
            <a:spLocks noGrp="1"/>
          </p:cNvSpPr>
          <p:nvPr>
            <p:ph type="body" idx="12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63" name="Shape 96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title" idx="1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50" name="Shape 3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10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Shape 1078"/>
          <p:cNvSpPr txBox="1">
            <a:spLocks noGrp="1"/>
          </p:cNvSpPr>
          <p:nvPr>
            <p:ph type="title" idx="1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79" name="Shape 1079"/>
          <p:cNvSpPr txBox="1">
            <a:spLocks noGrp="1"/>
          </p:cNvSpPr>
          <p:nvPr>
            <p:ph type="body" idx="12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80" name="Shape 1080"/>
          <p:cNvSpPr txBox="1">
            <a:spLocks noGrp="1"/>
          </p:cNvSpPr>
          <p:nvPr>
            <p:ph type="body" idx="61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81" name="Shape 108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Shape 84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title" idx="13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28" name="Shape 428"/>
          <p:cNvSpPr txBox="1">
            <a:spLocks noGrp="1"/>
          </p:cNvSpPr>
          <p:nvPr>
            <p:ph type="body" idx="12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29" name="Shape 429"/>
          <p:cNvSpPr txBox="1">
            <a:spLocks noGrp="1"/>
          </p:cNvSpPr>
          <p:nvPr>
            <p:ph type="body" idx="61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30" name="Shape 430"/>
          <p:cNvSpPr txBox="1">
            <a:spLocks noGrp="1"/>
          </p:cNvSpPr>
          <p:nvPr>
            <p:ph type="body" idx="62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31" name="Shape 431"/>
          <p:cNvSpPr txBox="1">
            <a:spLocks noGrp="1"/>
          </p:cNvSpPr>
          <p:nvPr>
            <p:ph type="body" idx="63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32" name="Shape 43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Shape 702"/>
          <p:cNvSpPr txBox="1">
            <a:spLocks noGrp="1"/>
          </p:cNvSpPr>
          <p:nvPr>
            <p:ph type="title" idx="13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703" name="Shape 703"/>
          <p:cNvSpPr txBox="1">
            <a:spLocks noGrp="1"/>
          </p:cNvSpPr>
          <p:nvPr>
            <p:ph type="body" idx="12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04" name="Shape 704"/>
          <p:cNvSpPr txBox="1">
            <a:spLocks noGrp="1"/>
          </p:cNvSpPr>
          <p:nvPr>
            <p:ph type="body" idx="61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05" name="Shape 70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Shape 986"/>
          <p:cNvSpPr txBox="1">
            <a:spLocks noGrp="1"/>
          </p:cNvSpPr>
          <p:nvPr>
            <p:ph type="title" idx="13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987" name="Shape 987"/>
          <p:cNvSpPr txBox="1">
            <a:spLocks noGrp="1"/>
          </p:cNvSpPr>
          <p:nvPr>
            <p:ph type="body" idx="1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988" name="Shape 988"/>
          <p:cNvSpPr txBox="1">
            <a:spLocks noGrp="1"/>
          </p:cNvSpPr>
          <p:nvPr>
            <p:ph type="body" idx="6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89" name="Shape 98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Shape 969"/>
          <p:cNvSpPr txBox="1">
            <a:spLocks noGrp="1"/>
          </p:cNvSpPr>
          <p:nvPr>
            <p:ph type="title" idx="1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70" name="Shape 970"/>
          <p:cNvSpPr txBox="1">
            <a:spLocks noGrp="1"/>
          </p:cNvSpPr>
          <p:nvPr>
            <p:ph type="body" idx="12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71" name="Shape 97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Shape 947"/>
          <p:cNvSpPr txBox="1">
            <a:spLocks noGrp="1"/>
          </p:cNvSpPr>
          <p:nvPr>
            <p:ph type="title" idx="13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48" name="Shape 948"/>
          <p:cNvSpPr txBox="1">
            <a:spLocks noGrp="1"/>
          </p:cNvSpPr>
          <p:nvPr>
            <p:ph type="body" idx="12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49" name="Shape 94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Shape 656"/>
          <p:cNvSpPr txBox="1">
            <a:spLocks noGrp="1"/>
          </p:cNvSpPr>
          <p:nvPr>
            <p:ph type="title" idx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57" name="Shape 657"/>
          <p:cNvSpPr txBox="1">
            <a:spLocks noGrp="1"/>
          </p:cNvSpPr>
          <p:nvPr>
            <p:ph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58" name="Shape 658"/>
          <p:cNvSpPr txBox="1">
            <a:spLocks noGrp="1"/>
          </p:cNvSpPr>
          <p:nvPr>
            <p:ph type="body" idx="64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59" name="Shape 6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таблица">
    <p:spTree>
      <p:nvGrpSpPr>
        <p:cNvPr id="1" name="Group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 idx="13"/>
          </p:nvPr>
        </p:nvSpPr>
        <p:spPr>
          <a:xfrm>
            <a:off x="468313" y="0"/>
            <a:ext cx="7632700" cy="9620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12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endParaRPr/>
          </a:p>
        </p:txBody>
      </p:sp>
      <p:sp>
        <p:nvSpPr>
          <p:cNvPr id="268" name="Shape 26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Picture 306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307" name="Shape 307"/>
          <p:cNvSpPr txBox="1">
            <a:spLocks noGrp="1"/>
          </p:cNvSpPr>
          <p:nvPr>
            <p:ph type="title" idx="15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308" name="Shape 308"/>
          <p:cNvSpPr txBox="1">
            <a:spLocks noGrp="1"/>
          </p:cNvSpPr>
          <p:nvPr>
            <p:ph type="subTitle" idx="14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Shape 857"/>
          <p:cNvSpPr txBox="1">
            <a:spLocks noGrp="1"/>
          </p:cNvSpPr>
          <p:nvPr>
            <p:ph type="title" idx="1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58" name="Shape 858"/>
          <p:cNvSpPr txBox="1"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59" name="Shape 8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Shape 1014"/>
          <p:cNvSpPr txBox="1">
            <a:spLocks noGrp="1"/>
          </p:cNvSpPr>
          <p:nvPr>
            <p:ph type="title" idx="15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1015" name="Shape 1015"/>
          <p:cNvSpPr txBox="1">
            <a:spLocks noGrp="1"/>
          </p:cNvSpPr>
          <p:nvPr>
            <p:ph type="body" idx="14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16" name="Shape 10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Shape 1055"/>
          <p:cNvSpPr txBox="1">
            <a:spLocks noGrp="1"/>
          </p:cNvSpPr>
          <p:nvPr>
            <p:ph type="title" idx="1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56" name="Shape 105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Shape 813"/>
          <p:cNvSpPr txBox="1">
            <a:spLocks noGrp="1"/>
          </p:cNvSpPr>
          <p:nvPr>
            <p:ph type="title" idx="1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14" name="Shape 814"/>
          <p:cNvSpPr txBox="1">
            <a:spLocks noGrp="1"/>
          </p:cNvSpPr>
          <p:nvPr>
            <p:ph type="body" idx="14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15" name="Shape 815"/>
          <p:cNvSpPr txBox="1">
            <a:spLocks noGrp="1"/>
          </p:cNvSpPr>
          <p:nvPr>
            <p:ph type="body" idx="56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16" name="Shape 8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Shape 114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title" idx="1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type="body" idx="14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41" name="Shape 341"/>
          <p:cNvSpPr txBox="1">
            <a:spLocks noGrp="1"/>
          </p:cNvSpPr>
          <p:nvPr>
            <p:ph type="body" idx="56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42" name="Shape 342"/>
          <p:cNvSpPr txBox="1">
            <a:spLocks noGrp="1"/>
          </p:cNvSpPr>
          <p:nvPr>
            <p:ph type="body" idx="57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43" name="Shape 343"/>
          <p:cNvSpPr txBox="1">
            <a:spLocks noGrp="1"/>
          </p:cNvSpPr>
          <p:nvPr>
            <p:ph type="body" idx="58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44" name="Shape 3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Shape 887"/>
          <p:cNvSpPr txBox="1">
            <a:spLocks noGrp="1"/>
          </p:cNvSpPr>
          <p:nvPr>
            <p:ph type="title" idx="15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888" name="Shape 888"/>
          <p:cNvSpPr txBox="1">
            <a:spLocks noGrp="1"/>
          </p:cNvSpPr>
          <p:nvPr>
            <p:ph type="body" idx="14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89" name="Shape 889"/>
          <p:cNvSpPr txBox="1">
            <a:spLocks noGrp="1"/>
          </p:cNvSpPr>
          <p:nvPr>
            <p:ph type="body" idx="56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890" name="Shape 89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Shape 639"/>
          <p:cNvSpPr txBox="1">
            <a:spLocks noGrp="1"/>
          </p:cNvSpPr>
          <p:nvPr>
            <p:ph type="title" idx="15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40" name="Shape 640"/>
          <p:cNvSpPr txBox="1">
            <a:spLocks noGrp="1"/>
          </p:cNvSpPr>
          <p:nvPr>
            <p:ph type="body" idx="14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pPr lvl="0"/>
            <a:endParaRPr/>
          </a:p>
        </p:txBody>
      </p:sp>
      <p:sp>
        <p:nvSpPr>
          <p:cNvPr id="641" name="Shape 641"/>
          <p:cNvSpPr txBox="1">
            <a:spLocks noGrp="1"/>
          </p:cNvSpPr>
          <p:nvPr>
            <p:ph type="body" idx="56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42" name="Shape 64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1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Shape 1125"/>
          <p:cNvSpPr txBox="1">
            <a:spLocks noGrp="1"/>
          </p:cNvSpPr>
          <p:nvPr>
            <p:ph type="title" idx="1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126" name="Shape 1126"/>
          <p:cNvSpPr txBox="1">
            <a:spLocks noGrp="1"/>
          </p:cNvSpPr>
          <p:nvPr>
            <p:ph type="body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1127" name="Shape 1127"/>
          <p:cNvSpPr txBox="1">
            <a:spLocks noGrp="1"/>
          </p:cNvSpPr>
          <p:nvPr>
            <p:ph type="body" idx="64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28" name="Shape 11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Shape 853"/>
          <p:cNvSpPr txBox="1">
            <a:spLocks noGrp="1"/>
          </p:cNvSpPr>
          <p:nvPr>
            <p:ph type="title" idx="1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54" name="Shape 854"/>
          <p:cNvSpPr txBox="1"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55" name="Shape 85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 idx="15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72" name="Shape 472"/>
          <p:cNvSpPr txBox="1">
            <a:spLocks noGrp="1"/>
          </p:cNvSpPr>
          <p:nvPr>
            <p:ph type="body" idx="14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73" name="Shape 47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3" name="Picture 1103"/>
          <p:cNvPicPr/>
          <p:nvPr/>
        </p:nvPicPr>
        <p:blipFill>
          <a:blip r:embed="rId3"/>
          <a:stretch/>
        </p:blipFill>
        <p:spPr>
          <a:xfrm>
            <a:off x="323877" y="293691"/>
            <a:ext cx="1674813" cy="1481137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1104" name="Shape 1104"/>
          <p:cNvSpPr txBox="1">
            <a:spLocks noGrp="1"/>
          </p:cNvSpPr>
          <p:nvPr>
            <p:ph type="title" idx="17"/>
          </p:nvPr>
        </p:nvSpPr>
        <p:spPr>
          <a:xfrm>
            <a:off x="612778" y="2181279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1105" name="Shape 1105"/>
          <p:cNvSpPr txBox="1">
            <a:spLocks noGrp="1"/>
          </p:cNvSpPr>
          <p:nvPr>
            <p:ph type="subTitle" idx="16"/>
          </p:nvPr>
        </p:nvSpPr>
        <p:spPr>
          <a:xfrm>
            <a:off x="612802" y="3284539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1107" name="Picture 1107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1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 txBox="1">
            <a:spLocks noGrp="1"/>
          </p:cNvSpPr>
          <p:nvPr>
            <p:ph type="title" idx="1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22" name="Shape 1122"/>
          <p:cNvSpPr txBox="1">
            <a:spLocks noGrp="1"/>
          </p:cNvSpPr>
          <p:nvPr>
            <p:ph type="body" idx="16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23" name="Shape 11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Shape 609"/>
          <p:cNvSpPr txBox="1">
            <a:spLocks noGrp="1"/>
          </p:cNvSpPr>
          <p:nvPr>
            <p:ph type="title" idx="17"/>
          </p:nvPr>
        </p:nvSpPr>
        <p:spPr>
          <a:xfrm>
            <a:off x="722313" y="4406954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610" name="Shape 610"/>
          <p:cNvSpPr txBox="1">
            <a:spLocks noGrp="1"/>
          </p:cNvSpPr>
          <p:nvPr>
            <p:ph type="body" idx="16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11" name="Shape 61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Shape 931"/>
          <p:cNvSpPr txBox="1">
            <a:spLocks noGrp="1"/>
          </p:cNvSpPr>
          <p:nvPr>
            <p:ph type="title" idx="1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32" name="Shape 93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 txBox="1">
            <a:spLocks noGrp="1"/>
          </p:cNvSpPr>
          <p:nvPr>
            <p:ph type="title" idx="1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17" name="Shape 1117"/>
          <p:cNvSpPr txBox="1">
            <a:spLocks noGrp="1"/>
          </p:cNvSpPr>
          <p:nvPr>
            <p:ph type="body" idx="16"/>
          </p:nvPr>
        </p:nvSpPr>
        <p:spPr>
          <a:xfrm>
            <a:off x="468340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18" name="Shape 1118"/>
          <p:cNvSpPr txBox="1">
            <a:spLocks noGrp="1"/>
          </p:cNvSpPr>
          <p:nvPr>
            <p:ph type="body" idx="82"/>
          </p:nvPr>
        </p:nvSpPr>
        <p:spPr>
          <a:xfrm>
            <a:off x="4756177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19" name="Shape 11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1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Shape 11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Shape 1109"/>
          <p:cNvSpPr txBox="1">
            <a:spLocks noGrp="1"/>
          </p:cNvSpPr>
          <p:nvPr>
            <p:ph type="title" idx="17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10" name="Shape 1110"/>
          <p:cNvSpPr txBox="1">
            <a:spLocks noGrp="1"/>
          </p:cNvSpPr>
          <p:nvPr>
            <p:ph type="body" idx="16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11" name="Shape 1111"/>
          <p:cNvSpPr txBox="1">
            <a:spLocks noGrp="1"/>
          </p:cNvSpPr>
          <p:nvPr>
            <p:ph type="body" idx="8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12" name="Shape 1112"/>
          <p:cNvSpPr txBox="1">
            <a:spLocks noGrp="1"/>
          </p:cNvSpPr>
          <p:nvPr>
            <p:ph type="body" idx="92"/>
          </p:nvPr>
        </p:nvSpPr>
        <p:spPr>
          <a:xfrm>
            <a:off x="4645029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13" name="Shape 1113"/>
          <p:cNvSpPr txBox="1">
            <a:spLocks noGrp="1"/>
          </p:cNvSpPr>
          <p:nvPr>
            <p:ph type="body" idx="93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14" name="Shape 11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Shape 956"/>
          <p:cNvSpPr txBox="1">
            <a:spLocks noGrp="1"/>
          </p:cNvSpPr>
          <p:nvPr>
            <p:ph type="title" idx="17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957" name="Shape 957"/>
          <p:cNvSpPr txBox="1">
            <a:spLocks noGrp="1"/>
          </p:cNvSpPr>
          <p:nvPr>
            <p:ph type="body" idx="16"/>
          </p:nvPr>
        </p:nvSpPr>
        <p:spPr>
          <a:xfrm>
            <a:off x="3575051" y="273077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58" name="Shape 958"/>
          <p:cNvSpPr txBox="1">
            <a:spLocks noGrp="1"/>
          </p:cNvSpPr>
          <p:nvPr>
            <p:ph type="body" idx="82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59" name="Shape 9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0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2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2.xml"/><Relationship Id="rId7" Type="http://schemas.openxmlformats.org/officeDocument/2006/relationships/slideLayout" Target="../slideLayouts/slideLayout136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1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0.xml"/><Relationship Id="rId6" Type="http://schemas.openxmlformats.org/officeDocument/2006/relationships/slideLayout" Target="../slideLayouts/slideLayout135.xml"/><Relationship Id="rId11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134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39.xml"/><Relationship Id="rId4" Type="http://schemas.openxmlformats.org/officeDocument/2006/relationships/slideLayout" Target="../slideLayouts/slideLayout133.xml"/><Relationship Id="rId9" Type="http://schemas.openxmlformats.org/officeDocument/2006/relationships/slideLayout" Target="../slideLayouts/slideLayout138.xml"/><Relationship Id="rId14" Type="http://schemas.openxmlformats.org/officeDocument/2006/relationships/image" Target="../media/image2.png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8.xml"/><Relationship Id="rId13" Type="http://schemas.openxmlformats.org/officeDocument/2006/relationships/slideLayout" Target="../slideLayouts/slideLayout15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143.xml"/><Relationship Id="rId7" Type="http://schemas.openxmlformats.org/officeDocument/2006/relationships/slideLayout" Target="../slideLayouts/slideLayout147.xml"/><Relationship Id="rId12" Type="http://schemas.openxmlformats.org/officeDocument/2006/relationships/slideLayout" Target="../slideLayouts/slideLayout15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4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1.xml"/><Relationship Id="rId6" Type="http://schemas.openxmlformats.org/officeDocument/2006/relationships/slideLayout" Target="../slideLayouts/slideLayout146.xml"/><Relationship Id="rId11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4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50.xml"/><Relationship Id="rId4" Type="http://schemas.openxmlformats.org/officeDocument/2006/relationships/slideLayout" Target="../slideLayouts/slideLayout144.xml"/><Relationship Id="rId9" Type="http://schemas.openxmlformats.org/officeDocument/2006/relationships/slideLayout" Target="../slideLayouts/slideLayout149.xml"/><Relationship Id="rId1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Relationship Id="rId14" Type="http://schemas.openxmlformats.org/officeDocument/2006/relationships/image" Target="../media/image2.png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Relationship Id="rId14" Type="http://schemas.openxmlformats.org/officeDocument/2006/relationships/image" Target="../media/image2.png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Relationship Id="rId14" Type="http://schemas.openxmlformats.org/officeDocument/2006/relationships/image" Target="../media/image2.png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Relationship Id="rId14" Type="http://schemas.openxmlformats.org/officeDocument/2006/relationships/image" Target="../media/image2.png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47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70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title" idx="1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6" name="Picture 6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  <p:grpSp>
        <p:nvGrpSpPr>
          <p:cNvPr id="7" name="Shape 7"/>
          <p:cNvGrpSpPr/>
          <p:nvPr/>
        </p:nvGrpSpPr>
        <p:grpSpPr>
          <a:xfrm>
            <a:off x="220403" y="6510357"/>
            <a:ext cx="1473437" cy="190479"/>
            <a:chOff x="0" y="0"/>
            <a:chExt cx="1473437" cy="190479"/>
          </a:xfrm>
        </p:grpSpPr>
        <p:sp>
          <p:nvSpPr>
            <p:cNvPr id="8" name="Shape 8"/>
            <p:cNvSpPr/>
            <p:nvPr/>
          </p:nvSpPr>
          <p:spPr>
            <a:xfrm>
              <a:off x="0" y="11092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9" name="Shape 9"/>
            <p:cNvSpPr/>
            <p:nvPr/>
          </p:nvSpPr>
          <p:spPr>
            <a:xfrm>
              <a:off x="1294050" y="1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marL="0" marR="0" indent="0" algn="ctr">
                <a:lnSpc>
                  <a:spcPct val="100000"/>
                </a:lnSpc>
              </a:pPr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6</a:t>
              </a:r>
              <a:endParaRPr sz="1200" b="1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0" name="Shape 10"/>
            <p:cNvSpPr/>
            <p:nvPr/>
          </p:nvSpPr>
          <p:spPr>
            <a:xfrm>
              <a:off x="535216" y="1567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1" name="Shape 11"/>
            <p:cNvSpPr/>
            <p:nvPr/>
          </p:nvSpPr>
          <p:spPr>
            <a:xfrm>
              <a:off x="238353" y="1567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" name="Shape 12"/>
            <p:cNvSpPr/>
            <p:nvPr/>
          </p:nvSpPr>
          <p:spPr>
            <a:xfrm>
              <a:off x="501878" y="1567"/>
              <a:ext cx="1587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3" name="Shape 13"/>
            <p:cNvSpPr/>
            <p:nvPr/>
          </p:nvSpPr>
          <p:spPr>
            <a:xfrm>
              <a:off x="755856" y="1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" name="Shape 14"/>
            <p:cNvSpPr/>
            <p:nvPr/>
          </p:nvSpPr>
          <p:spPr>
            <a:xfrm>
              <a:off x="789216" y="1567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5" name="Shape 15"/>
            <p:cNvSpPr/>
            <p:nvPr/>
          </p:nvSpPr>
          <p:spPr>
            <a:xfrm>
              <a:off x="1032110" y="1"/>
              <a:ext cx="179387" cy="179387"/>
            </a:xfrm>
            <a:prstGeom prst="rect">
              <a:avLst/>
            </a:prstGeom>
            <a:solidFill>
              <a:schemeClr val="hlink"/>
            </a:solidFill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  <p:sp>
          <p:nvSpPr>
            <p:cNvPr id="16" name="Shape 16"/>
            <p:cNvSpPr/>
            <p:nvPr/>
          </p:nvSpPr>
          <p:spPr>
            <a:xfrm>
              <a:off x="1259075" y="1362"/>
              <a:ext cx="0" cy="17938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7" name="Shape 17"/>
            <p:cNvSpPr/>
            <p:nvPr/>
          </p:nvSpPr>
          <p:spPr>
            <a:xfrm>
              <a:off x="1001918" y="1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8" name="Shape 18"/>
            <p:cNvSpPr/>
            <p:nvPr/>
          </p:nvSpPr>
          <p:spPr>
            <a:xfrm>
              <a:off x="279630" y="0"/>
              <a:ext cx="179386" cy="179386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Group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8"/>
          </p:nvPr>
        </p:nvSpPr>
        <p:spPr>
          <a:xfrm>
            <a:off x="1482158" y="1990667"/>
            <a:ext cx="4389768" cy="1256111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>
            <a:spAutoFit/>
          </a:bodyPr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title" idx="19"/>
          </p:nvPr>
        </p:nvSpPr>
        <p:spPr>
          <a:xfrm>
            <a:off x="1256996" y="337153"/>
            <a:ext cx="6817284" cy="29832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>
            <a:spAutoFit/>
          </a:bodyPr>
          <a:lstStyle/>
          <a:p>
            <a:pPr lvl="0"/>
            <a:r>
              <a:t>Click to edit Master title style</a:t>
            </a:r>
          </a:p>
        </p:txBody>
      </p:sp>
      <p:sp>
        <p:nvSpPr>
          <p:cNvPr id="94" name="Shape 94"/>
          <p:cNvSpPr/>
          <p:nvPr/>
        </p:nvSpPr>
        <p:spPr>
          <a:xfrm>
            <a:off x="121488" y="6454684"/>
            <a:ext cx="8891762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prstDash val="solid"/>
            <a:headEnd type="none" w="lg" len="lg"/>
            <a:tailEnd type="none" w="lg" len="lg"/>
          </a:ln>
        </p:spPr>
        <p:txBody>
          <a:bodyPr wrap="none" lIns="93266" tIns="93266" rIns="93266" bIns="93266" anchor="ctr"/>
          <a:lstStyle/>
          <a:p>
            <a:pPr algn="l"/>
            <a:endParaRPr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129182" y="902198"/>
            <a:ext cx="8885636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prstDash val="solid"/>
            <a:headEnd type="none" w="lg" len="lg"/>
            <a:tailEnd type="none" w="lg" len="lg"/>
          </a:ln>
        </p:spPr>
        <p:txBody>
          <a:bodyPr wrap="none" lIns="93266" tIns="93266" rIns="93266" bIns="93266" anchor="ctr"/>
          <a:lstStyle/>
          <a:p>
            <a:pPr algn="l"/>
            <a:endParaRPr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97" name="Picture 97"/>
          <p:cNvPicPr/>
          <p:nvPr/>
        </p:nvPicPr>
        <p:blipFill>
          <a:blip r:embed="rId4"/>
          <a:stretch/>
        </p:blipFill>
        <p:spPr>
          <a:xfrm>
            <a:off x="8178323" y="42452"/>
            <a:ext cx="905489" cy="801773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pic>
        <p:nvPicPr>
          <p:cNvPr id="99" name="Picture 99"/>
          <p:cNvPicPr/>
          <p:nvPr/>
        </p:nvPicPr>
        <p:blipFill>
          <a:blip r:embed="rId5"/>
          <a:stretch/>
        </p:blipFill>
        <p:spPr>
          <a:xfrm>
            <a:off x="129182" y="119001"/>
            <a:ext cx="1022737" cy="734624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xStyles>
    <p:titleStyle>
      <a:defPPr/>
      <a:lvl1pPr lvl="0" algn="l"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lvl="1" algn="l">
        <a:defRPr sz="1900" b="1">
          <a:solidFill>
            <a:schemeClr val="tx2"/>
          </a:solidFill>
          <a:latin typeface="Arial"/>
          <a:ea typeface="Arial"/>
          <a:cs typeface="Arial"/>
        </a:defRPr>
      </a:lvl2pPr>
      <a:lvl3pPr lvl="2" algn="l">
        <a:defRPr sz="1900" b="1">
          <a:solidFill>
            <a:schemeClr val="tx2"/>
          </a:solidFill>
          <a:latin typeface="Arial"/>
          <a:ea typeface="Arial"/>
          <a:cs typeface="Arial"/>
        </a:defRPr>
      </a:lvl3pPr>
      <a:lvl4pPr lvl="3" algn="l">
        <a:defRPr sz="1900" b="1">
          <a:solidFill>
            <a:schemeClr val="tx2"/>
          </a:solidFill>
          <a:latin typeface="Arial"/>
          <a:ea typeface="Arial"/>
          <a:cs typeface="Arial"/>
        </a:defRPr>
      </a:lvl4pPr>
      <a:lvl5pPr lvl="4" algn="l">
        <a:defRPr sz="1900" b="1">
          <a:solidFill>
            <a:schemeClr val="tx2"/>
          </a:solidFill>
          <a:latin typeface="Arial"/>
          <a:ea typeface="Arial"/>
          <a:cs typeface="Arial"/>
        </a:defRPr>
      </a:lvl5pPr>
      <a:lvl6pPr marL="466330" lvl="5" indent="0" algn="l">
        <a:defRPr sz="1900" b="1">
          <a:solidFill>
            <a:schemeClr val="tx2"/>
          </a:solidFill>
          <a:latin typeface="Arial"/>
          <a:ea typeface="Arial"/>
          <a:cs typeface="Arial"/>
        </a:defRPr>
      </a:lvl6pPr>
      <a:lvl7pPr marL="932665" lvl="6" indent="0" algn="l">
        <a:defRPr sz="1900" b="1">
          <a:solidFill>
            <a:schemeClr val="tx2"/>
          </a:solidFill>
          <a:latin typeface="Arial"/>
          <a:ea typeface="Arial"/>
          <a:cs typeface="Arial"/>
        </a:defRPr>
      </a:lvl7pPr>
      <a:lvl8pPr marL="1398999" lvl="7" indent="0" algn="l">
        <a:defRPr sz="1900" b="1">
          <a:solidFill>
            <a:schemeClr val="tx2"/>
          </a:solidFill>
          <a:latin typeface="Arial"/>
          <a:ea typeface="Arial"/>
          <a:cs typeface="Arial"/>
        </a:defRPr>
      </a:lvl8pPr>
      <a:lvl9pPr marL="1865332" lvl="8" indent="0" algn="l">
        <a:defRPr sz="1900" b="1">
          <a:solidFill>
            <a:schemeClr val="tx2"/>
          </a:solidFill>
          <a:latin typeface="Arial"/>
          <a:ea typeface="Arial"/>
          <a:cs typeface="Arial"/>
        </a:defRPr>
      </a:lvl9pPr>
    </p:titleStyle>
    <p:bodyStyle>
      <a:defPPr/>
      <a:lvl1pPr marL="0" lvl="0" indent="0" algn="l"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7544" lvl="1" indent="-195925" algn="l">
        <a:buClr>
          <a:schemeClr val="tx2"/>
        </a:buClr>
        <a:buSzPts val="2000"/>
        <a:buFont typeface="Arial"/>
        <a:buChar char="▪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466330" lvl="2" indent="-267170" algn="l">
        <a:buClr>
          <a:schemeClr val="tx2"/>
        </a:buClr>
        <a:buSzPts val="1920"/>
        <a:buFont typeface="Arial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626636" lvl="3" indent="-158683" algn="l">
        <a:buClr>
          <a:schemeClr val="tx2"/>
        </a:buClr>
        <a:buSzPts val="1920"/>
        <a:buFont typeface="Arial"/>
        <a:buChar char="▫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764785" lvl="4" indent="-132776" algn="l">
        <a:buClr>
          <a:schemeClr val="tx2"/>
        </a:buClr>
        <a:buSzPts val="1424"/>
        <a:buFont typeface="Arial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764785" lvl="5" indent="-132776" algn="l">
        <a:buClr>
          <a:schemeClr val="tx2"/>
        </a:buClr>
        <a:buSzPts val="1424"/>
        <a:buFont typeface="Arial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764785" lvl="6" indent="-132776" algn="l">
        <a:buClr>
          <a:schemeClr val="tx2"/>
        </a:buClr>
        <a:buSzPts val="1424"/>
        <a:buFont typeface="Arial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764785" lvl="7" indent="-132776" algn="l">
        <a:buClr>
          <a:schemeClr val="tx2"/>
        </a:buClr>
        <a:buSzPts val="1424"/>
        <a:buFont typeface="Arial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764785" lvl="8" indent="-132776" algn="l">
        <a:buClr>
          <a:schemeClr val="tx2"/>
        </a:buClr>
        <a:buSzPts val="1424"/>
        <a:buFont typeface="Arial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6633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32665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98999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65332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331665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97996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64329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30663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5"/>
          <a:stretch/>
        </a:blipFill>
        <a:effectLst/>
      </p:bgPr>
    </p:bg>
    <p:spTree>
      <p:nvGrpSpPr>
        <p:cNvPr id="1" name="Group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20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title" idx="21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105" name="Picture 105"/>
          <p:cNvPicPr/>
          <p:nvPr/>
        </p:nvPicPr>
        <p:blipFill>
          <a:blip r:embed="rId16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7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8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8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 idx="22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23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dt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lvl="0" algn="l">
              <a:defRPr sz="900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05.06.2024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ft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lvl="0" algn="ctr">
              <a:defRPr sz="900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lvl="0" algn="r">
              <a:defRPr sz="900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875" r:id="rId12"/>
  </p:sldLayoutIdLst>
  <p:txStyles>
    <p:titleStyle>
      <a:defPPr/>
      <a:lvl1pPr lvl="0" algn="l">
        <a:lnSpc>
          <a:spcPct val="90000"/>
        </a:lnSpc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171450" lvl="0" indent="-171450" algn="l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lvl="1" indent="-171450" algn="l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lvl="5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lvl="2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lvl="3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lvl="4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lvl="5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lvl="6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lvl="7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lvl="8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 idx="24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25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pic>
        <p:nvPicPr>
          <p:cNvPr id="117" name="Picture 117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  <p:grpSp>
        <p:nvGrpSpPr>
          <p:cNvPr id="118" name="Shape 118"/>
          <p:cNvGrpSpPr/>
          <p:nvPr/>
        </p:nvGrpSpPr>
        <p:grpSpPr>
          <a:xfrm>
            <a:off x="330154" y="6496071"/>
            <a:ext cx="1474814" cy="190478"/>
            <a:chOff x="0" y="0"/>
            <a:chExt cx="1474814" cy="190478"/>
          </a:xfrm>
        </p:grpSpPr>
        <p:sp>
          <p:nvSpPr>
            <p:cNvPr id="119" name="Shape 119"/>
            <p:cNvSpPr/>
            <p:nvPr/>
          </p:nvSpPr>
          <p:spPr>
            <a:xfrm>
              <a:off x="1295426" y="0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120" name="Shape 120"/>
            <p:cNvSpPr/>
            <p:nvPr/>
          </p:nvSpPr>
          <p:spPr>
            <a:xfrm>
              <a:off x="277830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marL="0" marR="0" indent="0" algn="ctr">
                <a:lnSpc>
                  <a:spcPct val="100000"/>
                </a:lnSpc>
              </a:pPr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2</a:t>
              </a:r>
              <a:endParaRPr sz="1200" b="1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1" name="Shape 121"/>
            <p:cNvSpPr/>
            <p:nvPr/>
          </p:nvSpPr>
          <p:spPr>
            <a:xfrm>
              <a:off x="531830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234968" y="1565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3" name="Shape 123"/>
            <p:cNvSpPr/>
            <p:nvPr/>
          </p:nvSpPr>
          <p:spPr>
            <a:xfrm>
              <a:off x="498493" y="1565"/>
              <a:ext cx="1587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4" name="Shape 124"/>
            <p:cNvSpPr/>
            <p:nvPr/>
          </p:nvSpPr>
          <p:spPr>
            <a:xfrm>
              <a:off x="752470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785830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0" y="11090"/>
              <a:ext cx="179386" cy="179387"/>
            </a:xfrm>
            <a:prstGeom prst="rect">
              <a:avLst/>
            </a:prstGeom>
            <a:solidFill>
              <a:schemeClr val="hlink"/>
            </a:solidFill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1</a:t>
              </a:r>
            </a:p>
          </p:txBody>
        </p:sp>
        <p:sp>
          <p:nvSpPr>
            <p:cNvPr id="127" name="Shape 127"/>
            <p:cNvSpPr/>
            <p:nvPr/>
          </p:nvSpPr>
          <p:spPr>
            <a:xfrm>
              <a:off x="1255689" y="136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998532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1041418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5"/>
          <a:stretch/>
        </a:blipFill>
        <a:effectLst/>
      </p:bgPr>
    </p:bg>
    <p:spTree>
      <p:nvGrpSpPr>
        <p:cNvPr id="1" name="Group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spcBef>
                <a:spcPts val="0"/>
              </a:spcBef>
              <a:spcAft>
                <a:spcPts val="0"/>
              </a:spcAft>
              <a:defRPr sz="2200" b="1">
                <a:solidFill>
                  <a:srgbClr val="003274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26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title" idx="27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135" name="Picture 135"/>
          <p:cNvPicPr/>
          <p:nvPr/>
        </p:nvPicPr>
        <p:blipFill>
          <a:blip r:embed="rId16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7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8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8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28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title" idx="29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141" name="Picture 141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  <p:grpSp>
        <p:nvGrpSpPr>
          <p:cNvPr id="142" name="Shape 142"/>
          <p:cNvGrpSpPr/>
          <p:nvPr/>
        </p:nvGrpSpPr>
        <p:grpSpPr>
          <a:xfrm>
            <a:off x="260122" y="6496072"/>
            <a:ext cx="1506746" cy="190477"/>
            <a:chOff x="0" y="0"/>
            <a:chExt cx="1506746" cy="190477"/>
          </a:xfrm>
        </p:grpSpPr>
        <p:sp>
          <p:nvSpPr>
            <p:cNvPr id="143" name="Shape 143"/>
            <p:cNvSpPr/>
            <p:nvPr/>
          </p:nvSpPr>
          <p:spPr>
            <a:xfrm>
              <a:off x="0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281215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marL="0" marR="0" indent="0" algn="ctr">
                <a:lnSpc>
                  <a:spcPct val="100000"/>
                </a:lnSpc>
              </a:pPr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2</a:t>
              </a:r>
              <a:endParaRPr sz="1200" b="1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535216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238352" y="1565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501878" y="1565"/>
              <a:ext cx="1587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755856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789216" y="1565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50" name="Shape 150"/>
            <p:cNvSpPr/>
            <p:nvPr/>
          </p:nvSpPr>
          <p:spPr>
            <a:xfrm>
              <a:off x="1327360" y="1565"/>
              <a:ext cx="179386" cy="179387"/>
            </a:xfrm>
            <a:prstGeom prst="rect">
              <a:avLst/>
            </a:prstGeom>
            <a:solidFill>
              <a:schemeClr val="hlink"/>
            </a:solidFill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151" name="Shape 151"/>
            <p:cNvSpPr/>
            <p:nvPr/>
          </p:nvSpPr>
          <p:spPr>
            <a:xfrm>
              <a:off x="1259075" y="1360"/>
              <a:ext cx="0" cy="17938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52" name="Shape 152"/>
            <p:cNvSpPr/>
            <p:nvPr/>
          </p:nvSpPr>
          <p:spPr>
            <a:xfrm>
              <a:off x="1001918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53" name="Shape 153"/>
            <p:cNvSpPr/>
            <p:nvPr/>
          </p:nvSpPr>
          <p:spPr>
            <a:xfrm>
              <a:off x="1044803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30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title" idx="31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159" name="Picture 159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  <p:grpSp>
        <p:nvGrpSpPr>
          <p:cNvPr id="160" name="Shape 160"/>
          <p:cNvGrpSpPr/>
          <p:nvPr/>
        </p:nvGrpSpPr>
        <p:grpSpPr>
          <a:xfrm>
            <a:off x="214282" y="6510359"/>
            <a:ext cx="1414473" cy="190478"/>
            <a:chOff x="0" y="0"/>
            <a:chExt cx="1414473" cy="190478"/>
          </a:xfrm>
        </p:grpSpPr>
        <p:sp>
          <p:nvSpPr>
            <p:cNvPr id="161" name="Shape 161"/>
            <p:cNvSpPr/>
            <p:nvPr/>
          </p:nvSpPr>
          <p:spPr>
            <a:xfrm>
              <a:off x="0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62" name="Shape 162"/>
            <p:cNvSpPr/>
            <p:nvPr/>
          </p:nvSpPr>
          <p:spPr>
            <a:xfrm>
              <a:off x="215900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marL="0" marR="0" indent="0" algn="ctr">
                <a:lnSpc>
                  <a:spcPct val="100000"/>
                </a:lnSpc>
              </a:pPr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2</a:t>
              </a:r>
              <a:endParaRPr sz="1200" b="1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1235086" y="0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164" name="Shape 164"/>
            <p:cNvSpPr/>
            <p:nvPr/>
          </p:nvSpPr>
          <p:spPr>
            <a:xfrm>
              <a:off x="173037" y="1565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65" name="Shape 165"/>
            <p:cNvSpPr/>
            <p:nvPr/>
          </p:nvSpPr>
          <p:spPr>
            <a:xfrm>
              <a:off x="436562" y="1565"/>
              <a:ext cx="1587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690540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>
              <a:off x="723900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68" name="Shape 168"/>
            <p:cNvSpPr/>
            <p:nvPr/>
          </p:nvSpPr>
          <p:spPr>
            <a:xfrm>
              <a:off x="476253" y="6329"/>
              <a:ext cx="179387" cy="179387"/>
            </a:xfrm>
            <a:prstGeom prst="rect">
              <a:avLst/>
            </a:prstGeom>
            <a:solidFill>
              <a:schemeClr val="hlink"/>
            </a:solidFill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3</a:t>
              </a:r>
            </a:p>
          </p:txBody>
        </p:sp>
        <p:sp>
          <p:nvSpPr>
            <p:cNvPr id="169" name="Shape 169"/>
            <p:cNvSpPr/>
            <p:nvPr/>
          </p:nvSpPr>
          <p:spPr>
            <a:xfrm>
              <a:off x="1193759" y="136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70" name="Shape 170"/>
            <p:cNvSpPr/>
            <p:nvPr/>
          </p:nvSpPr>
          <p:spPr>
            <a:xfrm>
              <a:off x="936602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71" name="Shape 171"/>
            <p:cNvSpPr/>
            <p:nvPr/>
          </p:nvSpPr>
          <p:spPr>
            <a:xfrm>
              <a:off x="979487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sldNum" idx="4"/>
          </p:nvPr>
        </p:nvSpPr>
        <p:spPr>
          <a:xfrm>
            <a:off x="8259767" y="6448499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body" idx="32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title" idx="33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177" name="Picture 177"/>
          <p:cNvPicPr/>
          <p:nvPr/>
        </p:nvPicPr>
        <p:blipFill>
          <a:blip r:embed="rId14"/>
          <a:stretch/>
        </p:blipFill>
        <p:spPr>
          <a:xfrm>
            <a:off x="8005764" y="106363"/>
            <a:ext cx="887411" cy="785812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 idx="34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sldNum" idx="4"/>
          </p:nvPr>
        </p:nvSpPr>
        <p:spPr>
          <a:xfrm>
            <a:off x="8259763" y="6448427"/>
            <a:ext cx="627061" cy="377824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body" idx="35"/>
          </p:nvPr>
        </p:nvSpPr>
        <p:spPr>
          <a:xfrm>
            <a:off x="468314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pic>
        <p:nvPicPr>
          <p:cNvPr id="183" name="Picture 183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184" name="Shape 184"/>
          <p:cNvSpPr/>
          <p:nvPr/>
        </p:nvSpPr>
        <p:spPr>
          <a:xfrm>
            <a:off x="2163764" y="6469065"/>
            <a:ext cx="179386" cy="179386"/>
          </a:xfrm>
          <a:prstGeom prst="rect">
            <a:avLst/>
          </a:prstGeom>
          <a:noFill/>
          <a:ln w="19050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endParaRPr sz="1200" b="1">
              <a:solidFill>
                <a:srgbClr val="414142"/>
              </a:solidFill>
              <a:latin typeface="Arial"/>
              <a:ea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36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title" idx="37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190" name="Picture 190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body" idx="2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22" name="Shape 22"/>
          <p:cNvSpPr txBox="1">
            <a:spLocks noGrp="1"/>
          </p:cNvSpPr>
          <p:nvPr>
            <p:ph type="title" idx="3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24" name="Picture 24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/>
        </a:blipFill>
        <a:effectLst/>
      </p:bgPr>
    </p:bg>
    <p:spTree>
      <p:nvGrpSpPr>
        <p:cNvPr id="1" name="Group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body" idx="4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28" name="Shape 28"/>
          <p:cNvSpPr txBox="1">
            <a:spLocks noGrp="1"/>
          </p:cNvSpPr>
          <p:nvPr>
            <p:ph type="title" idx="5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30" name="Picture 30"/>
          <p:cNvPicPr/>
          <p:nvPr/>
        </p:nvPicPr>
        <p:blipFill>
          <a:blip r:embed="rId15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6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7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7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body" idx="6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title" idx="7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36" name="Picture 36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  <p:grpSp>
        <p:nvGrpSpPr>
          <p:cNvPr id="37" name="Shape 37"/>
          <p:cNvGrpSpPr/>
          <p:nvPr/>
        </p:nvGrpSpPr>
        <p:grpSpPr>
          <a:xfrm>
            <a:off x="219044" y="6505595"/>
            <a:ext cx="1479558" cy="193675"/>
            <a:chOff x="0" y="0"/>
            <a:chExt cx="1479558" cy="193675"/>
          </a:xfrm>
        </p:grpSpPr>
        <p:sp>
          <p:nvSpPr>
            <p:cNvPr id="38" name="Shape 38"/>
            <p:cNvSpPr/>
            <p:nvPr/>
          </p:nvSpPr>
          <p:spPr>
            <a:xfrm>
              <a:off x="0" y="11091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39" name="Shape 39"/>
            <p:cNvSpPr/>
            <p:nvPr/>
          </p:nvSpPr>
          <p:spPr>
            <a:xfrm>
              <a:off x="290514" y="14289"/>
              <a:ext cx="179386" cy="179386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marL="0" marR="0" indent="0" algn="ctr">
                <a:lnSpc>
                  <a:spcPct val="100000"/>
                </a:lnSpc>
              </a:pPr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2</a:t>
              </a:r>
              <a:endParaRPr sz="1200" b="1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0" name="Shape 40"/>
            <p:cNvSpPr/>
            <p:nvPr/>
          </p:nvSpPr>
          <p:spPr>
            <a:xfrm>
              <a:off x="546101" y="1566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1" name="Shape 41"/>
            <p:cNvSpPr/>
            <p:nvPr/>
          </p:nvSpPr>
          <p:spPr>
            <a:xfrm>
              <a:off x="249238" y="1566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2" name="Shape 42"/>
            <p:cNvSpPr/>
            <p:nvPr/>
          </p:nvSpPr>
          <p:spPr>
            <a:xfrm>
              <a:off x="512763" y="1566"/>
              <a:ext cx="1587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3" name="Shape 43"/>
            <p:cNvSpPr/>
            <p:nvPr/>
          </p:nvSpPr>
          <p:spPr>
            <a:xfrm>
              <a:off x="744969" y="1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4" name="Shape 44"/>
            <p:cNvSpPr/>
            <p:nvPr/>
          </p:nvSpPr>
          <p:spPr>
            <a:xfrm>
              <a:off x="1300171" y="14289"/>
              <a:ext cx="179386" cy="179386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45" name="Shape 45"/>
            <p:cNvSpPr/>
            <p:nvPr/>
          </p:nvSpPr>
          <p:spPr>
            <a:xfrm>
              <a:off x="790580" y="0"/>
              <a:ext cx="179386" cy="179386"/>
            </a:xfrm>
            <a:prstGeom prst="rect">
              <a:avLst/>
            </a:prstGeom>
            <a:solidFill>
              <a:schemeClr val="hlink"/>
            </a:solidFill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4</a:t>
              </a:r>
            </a:p>
          </p:txBody>
        </p:sp>
        <p:sp>
          <p:nvSpPr>
            <p:cNvPr id="46" name="Shape 46"/>
            <p:cNvSpPr/>
            <p:nvPr/>
          </p:nvSpPr>
          <p:spPr>
            <a:xfrm>
              <a:off x="1269960" y="1361"/>
              <a:ext cx="0" cy="17938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7" name="Shape 47"/>
            <p:cNvSpPr/>
            <p:nvPr/>
          </p:nvSpPr>
          <p:spPr>
            <a:xfrm>
              <a:off x="1012803" y="1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8" name="Shape 48"/>
            <p:cNvSpPr/>
            <p:nvPr/>
          </p:nvSpPr>
          <p:spPr>
            <a:xfrm>
              <a:off x="1055689" y="11091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/>
        </a:blipFill>
        <a:effectLst/>
      </p:bgPr>
    </p:bg>
    <p:spTree>
      <p:nvGrpSpPr>
        <p:cNvPr id="1" name="Group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spcBef>
                <a:spcPts val="0"/>
              </a:spcBef>
              <a:spcAft>
                <a:spcPts val="0"/>
              </a:spcAft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8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title" idx="9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54" name="Picture 54"/>
          <p:cNvPicPr/>
          <p:nvPr/>
        </p:nvPicPr>
        <p:blipFill>
          <a:blip r:embed="rId15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6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7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7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0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title" idx="11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60" name="Picture 60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/>
        </a:blipFill>
        <a:effectLst/>
      </p:bgPr>
    </p:bg>
    <p:spTree>
      <p:nvGrpSpPr>
        <p:cNvPr id="1" name="Group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2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title" idx="13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66" name="Picture 66"/>
          <p:cNvPicPr/>
          <p:nvPr/>
        </p:nvPicPr>
        <p:blipFill>
          <a:blip r:embed="rId15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  <p:grpSp>
        <p:nvGrpSpPr>
          <p:cNvPr id="67" name="Shape 67"/>
          <p:cNvGrpSpPr/>
          <p:nvPr/>
        </p:nvGrpSpPr>
        <p:grpSpPr>
          <a:xfrm>
            <a:off x="253742" y="6510359"/>
            <a:ext cx="1492487" cy="190478"/>
            <a:chOff x="0" y="0"/>
            <a:chExt cx="1492487" cy="190478"/>
          </a:xfrm>
        </p:grpSpPr>
        <p:sp>
          <p:nvSpPr>
            <p:cNvPr id="68" name="Shape 68"/>
            <p:cNvSpPr/>
            <p:nvPr/>
          </p:nvSpPr>
          <p:spPr>
            <a:xfrm>
              <a:off x="0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69" name="Shape 69"/>
            <p:cNvSpPr/>
            <p:nvPr/>
          </p:nvSpPr>
          <p:spPr>
            <a:xfrm>
              <a:off x="1313100" y="9525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marL="0" marR="0" indent="0" algn="ctr">
                <a:lnSpc>
                  <a:spcPct val="100000"/>
                </a:lnSpc>
              </a:pPr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6</a:t>
              </a:r>
              <a:endParaRPr sz="1200" b="1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0" name="Shape 70"/>
            <p:cNvSpPr/>
            <p:nvPr/>
          </p:nvSpPr>
          <p:spPr>
            <a:xfrm>
              <a:off x="535216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238353" y="1565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>
              <a:off x="512764" y="1565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3" name="Shape 73"/>
            <p:cNvSpPr/>
            <p:nvPr/>
          </p:nvSpPr>
          <p:spPr>
            <a:xfrm>
              <a:off x="755856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4" name="Shape 74"/>
            <p:cNvSpPr/>
            <p:nvPr/>
          </p:nvSpPr>
          <p:spPr>
            <a:xfrm>
              <a:off x="789216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5" name="Shape 75"/>
            <p:cNvSpPr/>
            <p:nvPr/>
          </p:nvSpPr>
          <p:spPr>
            <a:xfrm>
              <a:off x="284393" y="4760"/>
              <a:ext cx="179386" cy="179387"/>
            </a:xfrm>
            <a:prstGeom prst="rect">
              <a:avLst/>
            </a:prstGeom>
            <a:solidFill>
              <a:schemeClr val="hlink"/>
            </a:solidFill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2</a:t>
              </a:r>
            </a:p>
          </p:txBody>
        </p:sp>
        <p:sp>
          <p:nvSpPr>
            <p:cNvPr id="76" name="Shape 76"/>
            <p:cNvSpPr/>
            <p:nvPr/>
          </p:nvSpPr>
          <p:spPr>
            <a:xfrm>
              <a:off x="1259075" y="136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7" name="Shape 77"/>
            <p:cNvSpPr/>
            <p:nvPr/>
          </p:nvSpPr>
          <p:spPr>
            <a:xfrm>
              <a:off x="1001918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8" name="Shape 78"/>
            <p:cNvSpPr/>
            <p:nvPr/>
          </p:nvSpPr>
          <p:spPr>
            <a:xfrm>
              <a:off x="1044803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6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7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7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rgbClr val="003274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>
                <a:latin typeface="Arial"/>
                <a:ea typeface="Arial"/>
                <a:cs typeface="Arial"/>
              </a:rPr>
              <a:t>‹#›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4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title" idx="15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84" name="Picture 84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sldNum" idx="4"/>
          </p:nvPr>
        </p:nvSpPr>
        <p:spPr>
          <a:xfrm>
            <a:off x="8259767" y="6448479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6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title" idx="17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90" name="Picture 90"/>
          <p:cNvPicPr/>
          <p:nvPr/>
        </p:nvPicPr>
        <p:blipFill>
          <a:blip r:embed="rId14"/>
          <a:stretch/>
        </p:blipFill>
        <p:spPr>
          <a:xfrm>
            <a:off x="8005764" y="106363"/>
            <a:ext cx="887411" cy="785812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8.xml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GroupShape 1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Shape 1194"/>
          <p:cNvSpPr/>
          <p:nvPr/>
        </p:nvSpPr>
        <p:spPr>
          <a:xfrm>
            <a:off x="40945" y="0"/>
            <a:ext cx="1043608" cy="880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40" tIns="45720" rIns="91440" bIns="45720" anchor="ctr"/>
          <a:lstStyle/>
          <a:p>
            <a:pPr algn="ctr"/>
            <a:endParaRPr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95" name="Shape 1195"/>
          <p:cNvSpPr/>
          <p:nvPr/>
        </p:nvSpPr>
        <p:spPr>
          <a:xfrm>
            <a:off x="240843" y="1187883"/>
            <a:ext cx="4145574" cy="21783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lIns="91440" tIns="45720" rIns="91440" bIns="45720" anchor="ctr"/>
          <a:lstStyle/>
          <a:p>
            <a:pPr algn="ctr"/>
            <a:endParaRPr sz="1300">
              <a:solidFill>
                <a:srgbClr val="003274">
                  <a:lumMod val="75000"/>
                </a:srgbClr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96" name="Shape 1196"/>
          <p:cNvSpPr/>
          <p:nvPr/>
        </p:nvSpPr>
        <p:spPr>
          <a:xfrm>
            <a:off x="240843" y="3407506"/>
            <a:ext cx="4145574" cy="29211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lIns="91440" tIns="45720" rIns="91440" bIns="45720" anchor="ctr"/>
          <a:lstStyle/>
          <a:p>
            <a:pPr algn="ctr"/>
            <a:endParaRPr>
              <a:solidFill>
                <a:srgbClr val="003274">
                  <a:lumMod val="75000"/>
                </a:srgbClr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97" name="Shape 1197"/>
          <p:cNvSpPr/>
          <p:nvPr/>
        </p:nvSpPr>
        <p:spPr>
          <a:xfrm>
            <a:off x="4610927" y="1215662"/>
            <a:ext cx="4293160" cy="21505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lIns="91440" tIns="0" rIns="91440" bIns="45720" anchor="t"/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sz="60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algn="l"/>
            <a:endParaRPr sz="90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228600" lvl="0" indent="-228600" algn="just"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Недостаточность информационного наполнения имеющихся ресурсов (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Call</a:t>
            </a: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– центра, сайта, информационных стендов)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Отвлечение пациентами медицинского персонала от основных задач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Длительное время поиска пациентом необходимой информации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Необходимость своевременного получения оперативной информации сотрудниками</a:t>
            </a:r>
          </a:p>
          <a:p>
            <a:pPr lvl="0" algn="just"/>
            <a:endParaRPr lang="ru-RU" sz="900" dirty="0">
              <a:solidFill>
                <a:schemeClr val="tx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  <a:p>
            <a:pPr lvl="0" algn="ctr"/>
            <a:r>
              <a:rPr lang="ru-RU" sz="10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Ключевые риски</a:t>
            </a:r>
            <a:endParaRPr lang="ru-RU" sz="1000" b="1" dirty="0">
              <a:solidFill>
                <a:schemeClr val="tx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Увеличение количества жалоб пациентов.</a:t>
            </a:r>
          </a:p>
        </p:txBody>
      </p:sp>
      <p:sp>
        <p:nvSpPr>
          <p:cNvPr id="1198" name="Shape 1198"/>
          <p:cNvSpPr/>
          <p:nvPr/>
        </p:nvSpPr>
        <p:spPr>
          <a:xfrm>
            <a:off x="4544903" y="3427982"/>
            <a:ext cx="4293160" cy="29006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lIns="91440" tIns="45720" rIns="91440" bIns="45720" anchor="ctr"/>
          <a:lstStyle/>
          <a:p>
            <a:pPr algn="ctr"/>
            <a:endParaRPr>
              <a:solidFill>
                <a:srgbClr val="003274">
                  <a:lumMod val="75000"/>
                </a:srgbClr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99" name="Shape 1199"/>
          <p:cNvSpPr txBox="1">
            <a:spLocks noGrp="1"/>
          </p:cNvSpPr>
          <p:nvPr>
            <p:ph type="title" idx="22"/>
          </p:nvPr>
        </p:nvSpPr>
        <p:spPr>
          <a:xfrm>
            <a:off x="127853" y="637522"/>
            <a:ext cx="8986368" cy="65004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>
            <a:normAutofit/>
          </a:bodyPr>
          <a:lstStyle>
            <a:defPPr/>
            <a:lvl1pPr lvl="0"/>
          </a:lstStyle>
          <a:p>
            <a:pPr algn="ctr"/>
            <a:r>
              <a:rPr sz="13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ПСР-</a:t>
            </a:r>
            <a:r>
              <a:rPr lang="ru-RU" sz="13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 </a:t>
            </a:r>
            <a:r>
              <a:rPr sz="1300" b="1" dirty="0" err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проект</a:t>
            </a:r>
            <a:r>
              <a:rPr sz="13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 «</a:t>
            </a:r>
            <a:r>
              <a:rPr lang="ru-RU" sz="13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Оптимизация системы информирования в ОБУЗ "Курская городская поликлиника №5»</a:t>
            </a:r>
            <a:endParaRPr sz="1300" b="1" dirty="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00" name="Shape 1200"/>
          <p:cNvSpPr txBox="1"/>
          <p:nvPr/>
        </p:nvSpPr>
        <p:spPr>
          <a:xfrm>
            <a:off x="4572000" y="3431522"/>
            <a:ext cx="4233878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lvl="0" algn="ctr">
              <a:defRPr sz="1800" b="1" u="sng">
                <a:solidFill>
                  <a:srgbClr val="3E87BD">
                    <a:lumMod val="75000"/>
                  </a:srgb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sz="1000" u="none">
                <a:solidFill>
                  <a:srgbClr val="002060"/>
                </a:solidFill>
                <a:latin typeface="Arial"/>
                <a:ea typeface="Arial"/>
                <a:cs typeface="Arial"/>
              </a:rPr>
              <a:t>4. </a:t>
            </a:r>
            <a:r>
              <a:rPr sz="1000">
                <a:solidFill>
                  <a:srgbClr val="002060"/>
                </a:solidFill>
                <a:latin typeface="Arial"/>
                <a:ea typeface="Arial"/>
                <a:cs typeface="Arial"/>
              </a:rPr>
              <a:t>Ключевые события (КС) </a:t>
            </a:r>
          </a:p>
        </p:txBody>
      </p:sp>
      <p:sp>
        <p:nvSpPr>
          <p:cNvPr id="1201" name="Shape 1201"/>
          <p:cNvSpPr txBox="1"/>
          <p:nvPr/>
        </p:nvSpPr>
        <p:spPr>
          <a:xfrm>
            <a:off x="338122" y="3401456"/>
            <a:ext cx="3987938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lvl="0" algn="l">
              <a:defRPr sz="1600" b="1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algn="ctr"/>
            <a:r>
              <a:rPr sz="1000">
                <a:solidFill>
                  <a:srgbClr val="002060"/>
                </a:solidFill>
                <a:latin typeface="Arial"/>
                <a:ea typeface="Arial"/>
                <a:cs typeface="Arial"/>
              </a:rPr>
              <a:t>3. </a:t>
            </a:r>
            <a:r>
              <a:rPr sz="1000" u="sng">
                <a:solidFill>
                  <a:srgbClr val="002060"/>
                </a:solidFill>
                <a:latin typeface="Arial"/>
                <a:ea typeface="Arial"/>
                <a:cs typeface="Arial"/>
              </a:rPr>
              <a:t>Цели и плановый эффект</a:t>
            </a:r>
          </a:p>
        </p:txBody>
      </p:sp>
      <p:sp>
        <p:nvSpPr>
          <p:cNvPr id="1202" name="Shape 1202"/>
          <p:cNvSpPr txBox="1"/>
          <p:nvPr/>
        </p:nvSpPr>
        <p:spPr>
          <a:xfrm>
            <a:off x="4405747" y="1206073"/>
            <a:ext cx="4280817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lvl="0" algn="ctr">
              <a:defRPr sz="1300" b="1" u="sng">
                <a:solidFill>
                  <a:srgbClr val="003274">
                    <a:lumMod val="75000"/>
                  </a:srgb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sz="1000" u="none">
                <a:solidFill>
                  <a:srgbClr val="002060"/>
                </a:solidFill>
                <a:latin typeface="Arial"/>
                <a:ea typeface="Arial"/>
                <a:cs typeface="Arial"/>
              </a:rPr>
              <a:t>2. </a:t>
            </a:r>
            <a:r>
              <a:rPr sz="1000">
                <a:solidFill>
                  <a:srgbClr val="002060"/>
                </a:solidFill>
                <a:latin typeface="Arial"/>
                <a:ea typeface="Arial"/>
                <a:cs typeface="Arial"/>
              </a:rPr>
              <a:t>Обоснование выбора</a:t>
            </a:r>
          </a:p>
        </p:txBody>
      </p:sp>
      <p:sp>
        <p:nvSpPr>
          <p:cNvPr id="1203" name="Shape 1203"/>
          <p:cNvSpPr txBox="1"/>
          <p:nvPr/>
        </p:nvSpPr>
        <p:spPr>
          <a:xfrm>
            <a:off x="204402" y="1206073"/>
            <a:ext cx="421164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lvl="0" algn="ctr">
              <a:defRPr sz="1300" b="1" u="sng">
                <a:solidFill>
                  <a:srgbClr val="003274">
                    <a:lumMod val="75000"/>
                  </a:srgb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sz="1000" u="none">
                <a:solidFill>
                  <a:srgbClr val="002060"/>
                </a:solidFill>
                <a:latin typeface="Arial"/>
                <a:ea typeface="Arial"/>
                <a:cs typeface="Arial"/>
              </a:rPr>
              <a:t>1. </a:t>
            </a:r>
            <a:r>
              <a:rPr sz="1000">
                <a:solidFill>
                  <a:srgbClr val="002060"/>
                </a:solidFill>
                <a:latin typeface="Arial"/>
                <a:ea typeface="Arial"/>
                <a:cs typeface="Arial"/>
              </a:rPr>
              <a:t>Вовлеченные лица и рамки проекта</a:t>
            </a:r>
          </a:p>
        </p:txBody>
      </p:sp>
      <p:sp>
        <p:nvSpPr>
          <p:cNvPr id="1204" name="Shape 1204"/>
          <p:cNvSpPr txBox="1"/>
          <p:nvPr/>
        </p:nvSpPr>
        <p:spPr>
          <a:xfrm>
            <a:off x="4548342" y="3730963"/>
            <a:ext cx="4178089" cy="1477328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square" lIns="91440" tIns="45720" rIns="91440" bIns="45720"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sz="1000" dirty="0" err="1">
                <a:latin typeface="Arial"/>
                <a:ea typeface="Arial"/>
                <a:cs typeface="Arial"/>
              </a:rPr>
              <a:t>Старт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проекта</a:t>
            </a:r>
            <a:r>
              <a:rPr lang="ru-RU" sz="1000">
                <a:latin typeface="Arial"/>
                <a:ea typeface="Arial"/>
                <a:cs typeface="Arial"/>
              </a:rPr>
              <a:t>                                                       20.06.2024</a:t>
            </a:r>
            <a:r>
              <a:rPr sz="1000" dirty="0">
                <a:latin typeface="Arial"/>
                <a:ea typeface="Arial"/>
                <a:cs typeface="Arial"/>
              </a:rPr>
              <a:t>	</a:t>
            </a:r>
          </a:p>
          <a:p>
            <a:pPr marL="228600" indent="-228600">
              <a:buFont typeface="+mj-lt"/>
              <a:buAutoNum type="arabicPeriod"/>
            </a:pPr>
            <a:r>
              <a:rPr sz="1000" dirty="0" err="1">
                <a:latin typeface="Arial"/>
                <a:ea typeface="Arial"/>
                <a:cs typeface="Arial"/>
              </a:rPr>
              <a:t>Диагностика</a:t>
            </a:r>
            <a:r>
              <a:rPr sz="1000" dirty="0">
                <a:latin typeface="Arial"/>
                <a:ea typeface="Arial"/>
                <a:cs typeface="Arial"/>
              </a:rPr>
              <a:t> и </a:t>
            </a:r>
            <a:r>
              <a:rPr sz="1000" dirty="0" err="1">
                <a:latin typeface="Arial"/>
                <a:ea typeface="Arial"/>
                <a:cs typeface="Arial"/>
              </a:rPr>
              <a:t>целевое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состояние</a:t>
            </a:r>
            <a:r>
              <a:rPr sz="1000" dirty="0">
                <a:latin typeface="Arial"/>
                <a:ea typeface="Arial"/>
                <a:cs typeface="Arial"/>
              </a:rPr>
              <a:t> 	</a:t>
            </a:r>
            <a:r>
              <a:rPr lang="ru-RU" sz="1000" dirty="0">
                <a:latin typeface="Arial"/>
                <a:ea typeface="Arial"/>
                <a:cs typeface="Arial"/>
              </a:rPr>
              <a:t>       27.06.2024</a:t>
            </a:r>
            <a:endParaRPr sz="1000" dirty="0">
              <a:latin typeface="Arial"/>
              <a:ea typeface="Arial"/>
              <a:cs typeface="Arial"/>
            </a:endParaRPr>
          </a:p>
          <a:p>
            <a:r>
              <a:rPr sz="1000" dirty="0">
                <a:latin typeface="Arial"/>
                <a:ea typeface="Arial"/>
                <a:cs typeface="Arial"/>
              </a:rPr>
              <a:t>2.1. </a:t>
            </a:r>
            <a:r>
              <a:rPr sz="1000" dirty="0" err="1">
                <a:latin typeface="Arial"/>
                <a:ea typeface="Arial"/>
                <a:cs typeface="Arial"/>
              </a:rPr>
              <a:t>разработка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текущей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карты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процесса</a:t>
            </a:r>
            <a:r>
              <a:rPr sz="1000" dirty="0">
                <a:latin typeface="Arial"/>
                <a:ea typeface="Arial"/>
                <a:cs typeface="Arial"/>
              </a:rPr>
              <a:t> 	</a:t>
            </a:r>
            <a:r>
              <a:rPr lang="ru-RU" sz="1000" dirty="0">
                <a:latin typeface="Arial"/>
                <a:ea typeface="Arial"/>
                <a:cs typeface="Arial"/>
              </a:rPr>
              <a:t>        22.06.2024  </a:t>
            </a:r>
            <a:endParaRPr sz="1000" dirty="0">
              <a:latin typeface="Arial"/>
              <a:ea typeface="Arial"/>
              <a:cs typeface="Arial"/>
            </a:endParaRPr>
          </a:p>
          <a:p>
            <a:r>
              <a:rPr sz="1000" dirty="0">
                <a:latin typeface="Arial"/>
                <a:ea typeface="Arial"/>
                <a:cs typeface="Arial"/>
              </a:rPr>
              <a:t>2.2 </a:t>
            </a:r>
            <a:r>
              <a:rPr sz="1000" dirty="0" err="1">
                <a:latin typeface="Arial"/>
                <a:ea typeface="Arial"/>
                <a:cs typeface="Arial"/>
              </a:rPr>
              <a:t>разработка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целевой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карты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процесса</a:t>
            </a:r>
            <a:r>
              <a:rPr sz="1000" dirty="0">
                <a:latin typeface="Arial"/>
                <a:ea typeface="Arial"/>
                <a:cs typeface="Arial"/>
              </a:rPr>
              <a:t> 	</a:t>
            </a:r>
            <a:r>
              <a:rPr lang="ru-RU" sz="1000" dirty="0">
                <a:latin typeface="Arial"/>
                <a:ea typeface="Arial"/>
                <a:cs typeface="Arial"/>
              </a:rPr>
              <a:t>        27.06.2024 </a:t>
            </a:r>
            <a:endParaRPr sz="1000" dirty="0">
              <a:latin typeface="Arial"/>
              <a:ea typeface="Arial"/>
              <a:cs typeface="Arial"/>
            </a:endParaRPr>
          </a:p>
          <a:p>
            <a:pPr marL="228600" indent="-228600">
              <a:buFontTx/>
              <a:buAutoNum type="arabicPeriod" startAt="3"/>
            </a:pPr>
            <a:r>
              <a:rPr sz="1000" dirty="0" err="1">
                <a:latin typeface="Arial"/>
                <a:ea typeface="Arial"/>
                <a:cs typeface="Arial"/>
              </a:rPr>
              <a:t>Разработка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плана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мероприятий</a:t>
            </a:r>
            <a:r>
              <a:rPr sz="1000" dirty="0">
                <a:latin typeface="Arial"/>
                <a:ea typeface="Arial"/>
                <a:cs typeface="Arial"/>
              </a:rPr>
              <a:t>  </a:t>
            </a:r>
            <a:r>
              <a:rPr lang="ru-RU" sz="1000" dirty="0">
                <a:latin typeface="Arial"/>
                <a:ea typeface="Arial"/>
                <a:cs typeface="Arial"/>
              </a:rPr>
              <a:t>                        </a:t>
            </a:r>
            <a:r>
              <a:rPr lang="ru-RU" sz="1000" dirty="0"/>
              <a:t>01.07.2024</a:t>
            </a:r>
            <a:endParaRPr lang="en-US" sz="1000" dirty="0">
              <a:latin typeface="Arial"/>
              <a:ea typeface="Arial"/>
              <a:cs typeface="Arial"/>
            </a:endParaRPr>
          </a:p>
          <a:p>
            <a:pPr marL="228600" indent="-228600">
              <a:buAutoNum type="arabicPeriod" startAt="3"/>
            </a:pPr>
            <a:r>
              <a:rPr lang="en-US" sz="1000" dirty="0"/>
              <a:t>Kick-off </a:t>
            </a:r>
            <a:r>
              <a:rPr lang="ru-RU" sz="1000" dirty="0"/>
              <a:t>встреча               </a:t>
            </a:r>
            <a:r>
              <a:rPr sz="1000" dirty="0">
                <a:latin typeface="Arial"/>
                <a:ea typeface="Arial"/>
                <a:cs typeface="Arial"/>
              </a:rPr>
              <a:t>	</a:t>
            </a:r>
            <a:r>
              <a:rPr lang="ru-RU" sz="1000" dirty="0">
                <a:latin typeface="Arial"/>
                <a:ea typeface="Arial"/>
                <a:cs typeface="Arial"/>
              </a:rPr>
              <a:t>                                  26.07.2024</a:t>
            </a:r>
          </a:p>
          <a:p>
            <a:pPr marL="228600" indent="-228600">
              <a:buFontTx/>
              <a:buAutoNum type="arabicPeriod" startAt="3"/>
            </a:pPr>
            <a:r>
              <a:rPr sz="1000" dirty="0" err="1">
                <a:latin typeface="Arial"/>
                <a:ea typeface="Arial"/>
                <a:cs typeface="Arial"/>
              </a:rPr>
              <a:t>Внедрение</a:t>
            </a:r>
            <a:r>
              <a:rPr lang="ru-RU" sz="1000" dirty="0">
                <a:latin typeface="Arial"/>
                <a:ea typeface="Arial"/>
                <a:cs typeface="Arial"/>
              </a:rPr>
              <a:t>                                                              </a:t>
            </a:r>
            <a:r>
              <a:rPr lang="ru-RU" sz="1000" dirty="0"/>
              <a:t>16.12.2024</a:t>
            </a:r>
          </a:p>
          <a:p>
            <a:pPr marL="228600" indent="-228600">
              <a:buFontTx/>
              <a:buAutoNum type="arabicPeriod" startAt="3"/>
            </a:pPr>
            <a:r>
              <a:rPr lang="ru-RU"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Закрепление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результатов</a:t>
            </a:r>
            <a:r>
              <a:rPr sz="1000" dirty="0">
                <a:latin typeface="Arial"/>
                <a:ea typeface="Arial"/>
                <a:cs typeface="Arial"/>
              </a:rPr>
              <a:t> и </a:t>
            </a:r>
            <a:r>
              <a:rPr sz="1000" dirty="0" err="1">
                <a:latin typeface="Arial"/>
                <a:ea typeface="Arial"/>
                <a:cs typeface="Arial"/>
              </a:rPr>
              <a:t>закрытие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проекта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lang="ru-RU" sz="1000" dirty="0">
                <a:latin typeface="Arial"/>
                <a:ea typeface="Arial"/>
                <a:cs typeface="Arial"/>
              </a:rPr>
              <a:t>  25.12.2024</a:t>
            </a:r>
            <a:r>
              <a:rPr sz="1000" dirty="0">
                <a:latin typeface="Arial"/>
                <a:ea typeface="Arial"/>
                <a:cs typeface="Arial"/>
              </a:rPr>
              <a:t>	</a:t>
            </a:r>
          </a:p>
        </p:txBody>
      </p:sp>
      <p:pic>
        <p:nvPicPr>
          <p:cNvPr id="1207" name="Picture 1207"/>
          <p:cNvPicPr/>
          <p:nvPr/>
        </p:nvPicPr>
        <p:blipFill>
          <a:blip r:embed="rId3"/>
          <a:stretch/>
        </p:blipFill>
        <p:spPr>
          <a:xfrm>
            <a:off x="198491" y="108224"/>
            <a:ext cx="657693" cy="684000"/>
          </a:xfrm>
          <a:prstGeom prst="rect">
            <a:avLst/>
          </a:prstGeom>
        </p:spPr>
      </p:pic>
      <p:graphicFrame>
        <p:nvGraphicFramePr>
          <p:cNvPr id="1208" name="Table 1208"/>
          <p:cNvGraphicFramePr/>
          <p:nvPr>
            <p:extLst>
              <p:ext uri="{D42A27DB-BD31-4B8C-83A1-F6EECF244321}">
                <p14:modId xmlns:p14="http://schemas.microsoft.com/office/powerpoint/2010/main" val="1169734792"/>
              </p:ext>
            </p:extLst>
          </p:nvPr>
        </p:nvGraphicFramePr>
        <p:xfrm>
          <a:off x="302597" y="1453404"/>
          <a:ext cx="4059787" cy="1584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59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24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000" b="1" u="sng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Заказчик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</a:t>
                      </a:r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проекта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: </a:t>
                      </a:r>
                      <a:r>
                        <a:rPr sz="1000" b="0" u="none" baseline="0" dirty="0" err="1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главный</a:t>
                      </a:r>
                      <a:r>
                        <a:rPr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</a:t>
                      </a:r>
                      <a:r>
                        <a:rPr sz="1000" b="0" u="none" baseline="0" dirty="0" err="1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врач</a:t>
                      </a:r>
                      <a:r>
                        <a:rPr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, </a:t>
                      </a:r>
                      <a:r>
                        <a:rPr sz="1000" b="0" u="none" baseline="0" dirty="0" err="1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пациенты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, сотрудники</a:t>
                      </a:r>
                      <a:endParaRPr sz="1000" b="0" u="none" baseline="0" dirty="0">
                        <a:solidFill>
                          <a:schemeClr val="tx1"/>
                        </a:solidFill>
                        <a:latin typeface="Arial (Основной текст)"/>
                        <a:ea typeface="Arial (Основной текст)"/>
                        <a:cs typeface="Arial (Основной текст)"/>
                      </a:endParaRPr>
                    </a:p>
                  </a:txBody>
                  <a:tcPr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38100">
                      <a:noFill/>
                    </a:lnB>
                    <a:lnTlToBr w="12700">
                      <a:prstDash val="solid"/>
                    </a:lnTlToBr>
                    <a:lnBlToTr w="12700"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Периметр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</a:t>
                      </a:r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проекта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:  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информационное поле поликлиники</a:t>
                      </a:r>
                    </a:p>
                    <a:p>
                      <a:endParaRPr lang="ru-RU" sz="1000" b="0" u="none" baseline="0" dirty="0">
                        <a:solidFill>
                          <a:schemeClr val="tx1"/>
                        </a:solidFill>
                        <a:latin typeface="Arial (Основной текст)"/>
                        <a:ea typeface="Arial (Основной текст)"/>
                        <a:cs typeface="Arial (Основной текст)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Границы процесса:  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от обращения пациента на </a:t>
                      </a:r>
                      <a:r>
                        <a:rPr lang="ru-RU" sz="1000" b="0" u="none" baseline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сайт поликлиники, гос. 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услуги, </a:t>
                      </a:r>
                      <a:r>
                        <a:rPr lang="en-US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call 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центра до получения услуги</a:t>
                      </a:r>
                    </a:p>
                  </a:txBody>
                  <a:tcPr>
                    <a:lnL w="12700">
                      <a:noFill/>
                    </a:lnL>
                    <a:lnR w="12700">
                      <a:noFill/>
                    </a:lnR>
                    <a:lnT w="38100">
                      <a:noFill/>
                    </a:lnT>
                    <a:lnB w="12700">
                      <a:noFill/>
                    </a:lnB>
                    <a:lnTlToBr w="12700">
                      <a:prstDash val="solid"/>
                    </a:lnTlToBr>
                    <a:lnBlToTr w="12700"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Руководитель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</a:t>
                      </a:r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проекта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:</a:t>
                      </a:r>
                      <a:r>
                        <a:rPr lang="ru-RU"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Синяева Л. А,</a:t>
                      </a:r>
                      <a:endParaRPr sz="1000" b="0" u="none" baseline="0" dirty="0">
                        <a:solidFill>
                          <a:schemeClr val="tx1"/>
                        </a:solidFill>
                        <a:latin typeface="Arial (Основной текст)"/>
                        <a:ea typeface="Arial (Основной текст)"/>
                        <a:cs typeface="Arial (Основной текст)"/>
                      </a:endParaRPr>
                    </a:p>
                  </a:txBody>
                  <a:tcPr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>
                      <a:prstDash val="solid"/>
                    </a:lnTlToBr>
                    <a:lnBlToTr w="12700"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Команда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</a:t>
                      </a:r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проекта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:</a:t>
                      </a:r>
                      <a:r>
                        <a:rPr lang="ru-RU"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</a:t>
                      </a:r>
                      <a:r>
                        <a:rPr lang="ru-RU" sz="1000" b="0" u="none" baseline="0" dirty="0" err="1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Панфёнцева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Н. Н., Маликова Е. М., Амелин А. О., Пивченко Е. Н., </a:t>
                      </a:r>
                      <a:r>
                        <a:rPr lang="ru-RU" sz="1000" b="0" u="none" baseline="0" dirty="0" err="1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Пенькова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Е. А.</a:t>
                      </a:r>
                      <a:endParaRPr sz="1000" b="0" u="none" baseline="0" dirty="0">
                        <a:solidFill>
                          <a:schemeClr val="tx1"/>
                        </a:solidFill>
                        <a:latin typeface="Arial (Основной текст)"/>
                        <a:ea typeface="Arial (Основной текст)"/>
                        <a:cs typeface="Arial (Основной текст)"/>
                      </a:endParaRPr>
                    </a:p>
                  </a:txBody>
                  <a:tcPr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>
                      <a:prstDash val="solid"/>
                    </a:lnTlToBr>
                    <a:lnBlToTr w="12700"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10" name="Picture 1210"/>
          <p:cNvPicPr/>
          <p:nvPr/>
        </p:nvPicPr>
        <p:blipFill>
          <a:blip r:embed="rId4"/>
          <a:stretch/>
        </p:blipFill>
        <p:spPr>
          <a:xfrm>
            <a:off x="8390979" y="73928"/>
            <a:ext cx="670904" cy="683329"/>
          </a:xfrm>
          <a:prstGeom prst="rect">
            <a:avLst/>
          </a:prstGeom>
        </p:spPr>
      </p:pic>
      <p:sp>
        <p:nvSpPr>
          <p:cNvPr id="1211" name="Shape 1211"/>
          <p:cNvSpPr txBox="1"/>
          <p:nvPr/>
        </p:nvSpPr>
        <p:spPr>
          <a:xfrm>
            <a:off x="6012160" y="95638"/>
            <a:ext cx="2139426" cy="609398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>
            <a:noAutofit/>
          </a:bodyPr>
          <a:lstStyle>
            <a:defPPr/>
            <a:lvl1pPr lvl="0" algn="l">
              <a:lnSpc>
                <a:spcPct val="90000"/>
              </a:lnSpc>
              <a:buNone/>
              <a:defRPr sz="33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Aft>
                <a:spcPts val="0"/>
              </a:spcAft>
            </a:pPr>
            <a:endParaRPr sz="1100" b="1">
              <a:latin typeface="Arial"/>
              <a:ea typeface="Arial"/>
              <a:cs typeface="Arial"/>
            </a:endParaRPr>
          </a:p>
        </p:txBody>
      </p:sp>
      <p:sp>
        <p:nvSpPr>
          <p:cNvPr id="1212" name="Shape 1212"/>
          <p:cNvSpPr txBox="1"/>
          <p:nvPr/>
        </p:nvSpPr>
        <p:spPr>
          <a:xfrm>
            <a:off x="1081426" y="94618"/>
            <a:ext cx="2139426" cy="609398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>
            <a:noAutofit/>
          </a:bodyPr>
          <a:lstStyle>
            <a:defPPr/>
            <a:lvl1pPr lvl="0" algn="l">
              <a:lnSpc>
                <a:spcPct val="90000"/>
              </a:lnSpc>
              <a:buNone/>
              <a:defRPr sz="33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Aft>
                <a:spcPts val="0"/>
              </a:spcAft>
            </a:pPr>
            <a:endParaRPr sz="1100" b="1">
              <a:latin typeface="Arial"/>
              <a:ea typeface="Arial"/>
              <a:cs typeface="Arial"/>
            </a:endParaRPr>
          </a:p>
        </p:txBody>
      </p:sp>
      <p:sp>
        <p:nvSpPr>
          <p:cNvPr id="1213" name="Shape 1213"/>
          <p:cNvSpPr txBox="1"/>
          <p:nvPr/>
        </p:nvSpPr>
        <p:spPr>
          <a:xfrm>
            <a:off x="6084168" y="6067727"/>
            <a:ext cx="2602396" cy="761746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>
            <a:noAutofit/>
          </a:bodyPr>
          <a:lstStyle>
            <a:defPPr/>
            <a:lvl1pPr lvl="0" algn="l">
              <a:lnSpc>
                <a:spcPct val="90000"/>
              </a:lnSpc>
              <a:buNone/>
              <a:defRPr sz="33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Aft>
                <a:spcPts val="0"/>
              </a:spcAft>
            </a:pPr>
            <a:endParaRPr sz="1100" b="1">
              <a:latin typeface="Arial"/>
              <a:ea typeface="Arial"/>
              <a:cs typeface="Arial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166185"/>
              </p:ext>
            </p:extLst>
          </p:nvPr>
        </p:nvGraphicFramePr>
        <p:xfrm>
          <a:off x="302597" y="3667955"/>
          <a:ext cx="4038584" cy="2500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0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8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цели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345" marR="93345" marT="46355" marB="463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Текущий показатель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345" marR="93345" marT="46355" marB="463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Целевой показатель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345" marR="93345" marT="46355" marB="463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2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времени поиска пациентом необходимой информации, мин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 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центре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сайте</a:t>
                      </a:r>
                    </a:p>
                    <a:p>
                      <a:pPr marL="17145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поликлинике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None/>
                      </a:pP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5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времени поиска оперативной информации сотрудниками, мин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D29A7516-AE60-4AC5-A426-F14E812E6CDE}"/>
              </a:ext>
            </a:extLst>
          </p:cNvPr>
          <p:cNvSpPr txBox="1"/>
          <p:nvPr/>
        </p:nvSpPr>
        <p:spPr>
          <a:xfrm>
            <a:off x="4881184" y="203259"/>
            <a:ext cx="3489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300" b="1" u="sng">
                <a:solidFill>
                  <a:srgbClr val="003274">
                    <a:lumMod val="75000"/>
                  </a:srgbClr>
                </a:solidFill>
              </a:defRPr>
            </a:lvl1pPr>
          </a:lstStyle>
          <a:p>
            <a:pPr algn="l"/>
            <a:r>
              <a:rPr lang="ru-RU" sz="1000" b="0" u="none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Согласовано</a:t>
            </a:r>
          </a:p>
          <a:p>
            <a:pPr algn="l"/>
            <a:r>
              <a:rPr lang="ru-RU" sz="1000" b="0" u="none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Главный врач ОБУЗ «Курская городская поликлиника №5»</a:t>
            </a:r>
          </a:p>
          <a:p>
            <a:pPr algn="l"/>
            <a:r>
              <a:rPr lang="ru-RU" sz="1000" b="0" u="none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_______________________Старкова С.А.</a:t>
            </a:r>
            <a:endParaRPr lang="ru-RU" sz="1000" b="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0CB8641-36D0-42E1-A53D-0E005169429C}"/>
              </a:ext>
            </a:extLst>
          </p:cNvPr>
          <p:cNvSpPr txBox="1"/>
          <p:nvPr/>
        </p:nvSpPr>
        <p:spPr>
          <a:xfrm>
            <a:off x="5348551" y="6374285"/>
            <a:ext cx="348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300" b="1" u="sng">
                <a:solidFill>
                  <a:srgbClr val="003274">
                    <a:lumMod val="75000"/>
                  </a:srgbClr>
                </a:solidFill>
              </a:defRPr>
            </a:lvl1pPr>
          </a:lstStyle>
          <a:p>
            <a:pPr algn="l"/>
            <a:r>
              <a:rPr lang="ru-RU" sz="1000" b="0" u="none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Старшая медицинская сестра</a:t>
            </a:r>
          </a:p>
          <a:p>
            <a:pPr algn="l"/>
            <a:r>
              <a:rPr lang="ru-RU" sz="1000" b="0" u="none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_______________________Синяева Л. А.</a:t>
            </a:r>
            <a:endParaRPr lang="ru-RU" sz="1000" b="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4B46AB95-AC7D-4577-A8A2-50377CF1D151}"/>
              </a:ext>
            </a:extLst>
          </p:cNvPr>
          <p:cNvSpPr/>
          <p:nvPr/>
        </p:nvSpPr>
        <p:spPr>
          <a:xfrm>
            <a:off x="6121672" y="785108"/>
            <a:ext cx="1638205" cy="2233310"/>
          </a:xfrm>
          <a:prstGeom prst="rect">
            <a:avLst/>
          </a:prstGeom>
          <a:solidFill>
            <a:schemeClr val="bg1"/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17E39D2-00D5-4052-A078-ABFA17899D53}"/>
              </a:ext>
            </a:extLst>
          </p:cNvPr>
          <p:cNvSpPr txBox="1"/>
          <p:nvPr/>
        </p:nvSpPr>
        <p:spPr>
          <a:xfrm>
            <a:off x="232663" y="-5575"/>
            <a:ext cx="867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процесса </a:t>
            </a: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«Оптимизация системы информирования 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в ОБУЗ "Курская городская поликлиника №5» 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                   (текущее состояние)</a:t>
            </a:r>
          </a:p>
        </p:txBody>
      </p:sp>
      <p:grpSp>
        <p:nvGrpSpPr>
          <p:cNvPr id="151" name="Группа 150">
            <a:extLst>
              <a:ext uri="{FF2B5EF4-FFF2-40B4-BE49-F238E27FC236}">
                <a16:creationId xmlns:a16="http://schemas.microsoft.com/office/drawing/2014/main" id="{C0502227-E170-4C16-B1EE-5FD0BF338BE1}"/>
              </a:ext>
            </a:extLst>
          </p:cNvPr>
          <p:cNvGrpSpPr/>
          <p:nvPr/>
        </p:nvGrpSpPr>
        <p:grpSpPr>
          <a:xfrm>
            <a:off x="15334" y="698485"/>
            <a:ext cx="8924234" cy="5461030"/>
            <a:chOff x="32576" y="1154282"/>
            <a:chExt cx="9217137" cy="5682614"/>
          </a:xfrm>
        </p:grpSpPr>
        <p:sp>
          <p:nvSpPr>
            <p:cNvPr id="142" name="Прямоугольник 141">
              <a:extLst>
                <a:ext uri="{FF2B5EF4-FFF2-40B4-BE49-F238E27FC236}">
                  <a16:creationId xmlns:a16="http://schemas.microsoft.com/office/drawing/2014/main" id="{00D07062-9BCE-440D-A5BF-C6136E2E0AEF}"/>
                </a:ext>
              </a:extLst>
            </p:cNvPr>
            <p:cNvSpPr/>
            <p:nvPr/>
          </p:nvSpPr>
          <p:spPr>
            <a:xfrm>
              <a:off x="1442928" y="4419586"/>
              <a:ext cx="6584819" cy="2417310"/>
            </a:xfrm>
            <a:prstGeom prst="rect">
              <a:avLst/>
            </a:prstGeom>
            <a:solidFill>
              <a:schemeClr val="bg1"/>
            </a:solidFill>
            <a:ln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122" name="Прямоугольник 121">
              <a:extLst>
                <a:ext uri="{FF2B5EF4-FFF2-40B4-BE49-F238E27FC236}">
                  <a16:creationId xmlns:a16="http://schemas.microsoft.com/office/drawing/2014/main" id="{AD6D8537-15B3-4A4E-A66A-58263753419D}"/>
                </a:ext>
              </a:extLst>
            </p:cNvPr>
            <p:cNvSpPr/>
            <p:nvPr/>
          </p:nvSpPr>
          <p:spPr>
            <a:xfrm>
              <a:off x="1424472" y="3311331"/>
              <a:ext cx="4752628" cy="939631"/>
            </a:xfrm>
            <a:prstGeom prst="rect">
              <a:avLst/>
            </a:prstGeom>
            <a:solidFill>
              <a:schemeClr val="bg1"/>
            </a:solidFill>
            <a:ln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121" name="Прямоугольник 120">
              <a:extLst>
                <a:ext uri="{FF2B5EF4-FFF2-40B4-BE49-F238E27FC236}">
                  <a16:creationId xmlns:a16="http://schemas.microsoft.com/office/drawing/2014/main" id="{9A16499E-CB1D-49AD-AED3-4D27E0CC01F0}"/>
                </a:ext>
              </a:extLst>
            </p:cNvPr>
            <p:cNvSpPr/>
            <p:nvPr/>
          </p:nvSpPr>
          <p:spPr>
            <a:xfrm>
              <a:off x="1432283" y="2169662"/>
              <a:ext cx="4752628" cy="939631"/>
            </a:xfrm>
            <a:prstGeom prst="rect">
              <a:avLst/>
            </a:prstGeom>
            <a:solidFill>
              <a:schemeClr val="bg1"/>
            </a:solidFill>
            <a:ln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120" name="Прямоугольник 119">
              <a:extLst>
                <a:ext uri="{FF2B5EF4-FFF2-40B4-BE49-F238E27FC236}">
                  <a16:creationId xmlns:a16="http://schemas.microsoft.com/office/drawing/2014/main" id="{4AE2189B-F0A0-4FB3-B7AE-C98C626E3918}"/>
                </a:ext>
              </a:extLst>
            </p:cNvPr>
            <p:cNvSpPr/>
            <p:nvPr/>
          </p:nvSpPr>
          <p:spPr>
            <a:xfrm>
              <a:off x="1432283" y="1170489"/>
              <a:ext cx="4752628" cy="939631"/>
            </a:xfrm>
            <a:prstGeom prst="rect">
              <a:avLst/>
            </a:prstGeom>
            <a:solidFill>
              <a:schemeClr val="bg1"/>
            </a:solidFill>
            <a:ln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id="{20C63D88-BEDF-4DB2-A856-299124565329}"/>
                </a:ext>
              </a:extLst>
            </p:cNvPr>
            <p:cNvSpPr/>
            <p:nvPr/>
          </p:nvSpPr>
          <p:spPr>
            <a:xfrm>
              <a:off x="32576" y="2401825"/>
              <a:ext cx="811680" cy="525743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75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Начало  процесса</a:t>
              </a:r>
            </a:p>
          </p:txBody>
        </p:sp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id="{C51D5BD2-D2C4-43E0-8397-CFD9B7A623A1}"/>
                </a:ext>
              </a:extLst>
            </p:cNvPr>
            <p:cNvSpPr/>
            <p:nvPr/>
          </p:nvSpPr>
          <p:spPr>
            <a:xfrm>
              <a:off x="8335314" y="1882490"/>
              <a:ext cx="914399" cy="4924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75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Конец процесса</a:t>
              </a:r>
            </a:p>
          </p:txBody>
        </p:sp>
        <p:pic>
          <p:nvPicPr>
            <p:cNvPr id="26" name="Рисунок 25" descr="Мужчина">
              <a:extLst>
                <a:ext uri="{FF2B5EF4-FFF2-40B4-BE49-F238E27FC236}">
                  <a16:creationId xmlns:a16="http://schemas.microsoft.com/office/drawing/2014/main" id="{329EC74D-F53A-4F7E-9D04-8E7A554A54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63840" y="2159436"/>
              <a:ext cx="784642" cy="914400"/>
            </a:xfrm>
            <a:prstGeom prst="rect">
              <a:avLst/>
            </a:prstGeom>
          </p:spPr>
        </p:pic>
        <p:sp>
          <p:nvSpPr>
            <p:cNvPr id="28" name="Стрелка: вправо 27">
              <a:extLst>
                <a:ext uri="{FF2B5EF4-FFF2-40B4-BE49-F238E27FC236}">
                  <a16:creationId xmlns:a16="http://schemas.microsoft.com/office/drawing/2014/main" id="{B5327731-E1F0-4173-BD58-4D6AA4539D85}"/>
                </a:ext>
              </a:extLst>
            </p:cNvPr>
            <p:cNvSpPr/>
            <p:nvPr/>
          </p:nvSpPr>
          <p:spPr>
            <a:xfrm>
              <a:off x="857205" y="2580119"/>
              <a:ext cx="281380" cy="117533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0B1EE7BF-C24F-4E0A-8329-DE26D358EC90}"/>
                </a:ext>
              </a:extLst>
            </p:cNvPr>
            <p:cNvSpPr/>
            <p:nvPr/>
          </p:nvSpPr>
          <p:spPr>
            <a:xfrm>
              <a:off x="1877160" y="1416249"/>
              <a:ext cx="1098958" cy="4194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Сайт</a:t>
              </a:r>
            </a:p>
          </p:txBody>
        </p:sp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8978C5F2-71D5-4334-8A81-10D884543186}"/>
                </a:ext>
              </a:extLst>
            </p:cNvPr>
            <p:cNvSpPr/>
            <p:nvPr/>
          </p:nvSpPr>
          <p:spPr>
            <a:xfrm>
              <a:off x="1877160" y="2343983"/>
              <a:ext cx="1098959" cy="4194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Call </a:t>
              </a:r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центр</a:t>
              </a:r>
            </a:p>
          </p:txBody>
        </p:sp>
        <p:sp>
          <p:nvSpPr>
            <p:cNvPr id="64" name="Прямоугольник 63">
              <a:extLst>
                <a:ext uri="{FF2B5EF4-FFF2-40B4-BE49-F238E27FC236}">
                  <a16:creationId xmlns:a16="http://schemas.microsoft.com/office/drawing/2014/main" id="{BDE543F9-C50C-4D26-951C-613B8A23CAFB}"/>
                </a:ext>
              </a:extLst>
            </p:cNvPr>
            <p:cNvSpPr/>
            <p:nvPr/>
          </p:nvSpPr>
          <p:spPr>
            <a:xfrm>
              <a:off x="1861668" y="3498362"/>
              <a:ext cx="1098959" cy="4194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Поликлиника</a:t>
              </a:r>
            </a:p>
            <a:p>
              <a:pPr algn="ctr"/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(регистратура)</a:t>
              </a:r>
            </a:p>
          </p:txBody>
        </p:sp>
        <p:sp>
          <p:nvSpPr>
            <p:cNvPr id="65" name="Прямоугольник 64">
              <a:extLst>
                <a:ext uri="{FF2B5EF4-FFF2-40B4-BE49-F238E27FC236}">
                  <a16:creationId xmlns:a16="http://schemas.microsoft.com/office/drawing/2014/main" id="{2B113A0B-3FD9-4EF1-B8B5-CA48B6B89316}"/>
                </a:ext>
              </a:extLst>
            </p:cNvPr>
            <p:cNvSpPr/>
            <p:nvPr/>
          </p:nvSpPr>
          <p:spPr>
            <a:xfrm>
              <a:off x="3275664" y="1427328"/>
              <a:ext cx="843811" cy="4194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Поиск информации</a:t>
              </a:r>
            </a:p>
          </p:txBody>
        </p:sp>
        <p:sp>
          <p:nvSpPr>
            <p:cNvPr id="66" name="Прямоугольник 65">
              <a:extLst>
                <a:ext uri="{FF2B5EF4-FFF2-40B4-BE49-F238E27FC236}">
                  <a16:creationId xmlns:a16="http://schemas.microsoft.com/office/drawing/2014/main" id="{BFC4FCCF-3672-459C-93AF-042EF5E364E2}"/>
                </a:ext>
              </a:extLst>
            </p:cNvPr>
            <p:cNvSpPr/>
            <p:nvPr/>
          </p:nvSpPr>
          <p:spPr>
            <a:xfrm>
              <a:off x="3257980" y="2332909"/>
              <a:ext cx="843812" cy="4194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Разговор, уточнение информации</a:t>
              </a:r>
            </a:p>
          </p:txBody>
        </p:sp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id="{A57B5E0B-1376-427C-AF42-B2A720DC3B44}"/>
                </a:ext>
              </a:extLst>
            </p:cNvPr>
            <p:cNvSpPr/>
            <p:nvPr/>
          </p:nvSpPr>
          <p:spPr>
            <a:xfrm>
              <a:off x="3252130" y="3469722"/>
              <a:ext cx="843811" cy="4194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Уточнение информации</a:t>
              </a:r>
            </a:p>
          </p:txBody>
        </p:sp>
        <p:sp>
          <p:nvSpPr>
            <p:cNvPr id="30" name="Ромб 29">
              <a:extLst>
                <a:ext uri="{FF2B5EF4-FFF2-40B4-BE49-F238E27FC236}">
                  <a16:creationId xmlns:a16="http://schemas.microsoft.com/office/drawing/2014/main" id="{C8BEBE2D-75C5-43F2-A93B-B65FD02F9C76}"/>
                </a:ext>
              </a:extLst>
            </p:cNvPr>
            <p:cNvSpPr/>
            <p:nvPr/>
          </p:nvSpPr>
          <p:spPr>
            <a:xfrm>
              <a:off x="4560782" y="1244610"/>
              <a:ext cx="914400" cy="784886"/>
            </a:xfrm>
            <a:prstGeom prst="diamon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Нашел информацию</a:t>
              </a:r>
            </a:p>
          </p:txBody>
        </p:sp>
        <p:sp>
          <p:nvSpPr>
            <p:cNvPr id="68" name="Ромб 67">
              <a:extLst>
                <a:ext uri="{FF2B5EF4-FFF2-40B4-BE49-F238E27FC236}">
                  <a16:creationId xmlns:a16="http://schemas.microsoft.com/office/drawing/2014/main" id="{67D06917-70D3-42A9-8E3B-BCEFDFA7611F}"/>
                </a:ext>
              </a:extLst>
            </p:cNvPr>
            <p:cNvSpPr/>
            <p:nvPr/>
          </p:nvSpPr>
          <p:spPr>
            <a:xfrm>
              <a:off x="4779729" y="2128721"/>
              <a:ext cx="914400" cy="784886"/>
            </a:xfrm>
            <a:prstGeom prst="diamon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Нашел информацию</a:t>
              </a:r>
            </a:p>
          </p:txBody>
        </p:sp>
        <p:sp>
          <p:nvSpPr>
            <p:cNvPr id="69" name="Ромб 68">
              <a:extLst>
                <a:ext uri="{FF2B5EF4-FFF2-40B4-BE49-F238E27FC236}">
                  <a16:creationId xmlns:a16="http://schemas.microsoft.com/office/drawing/2014/main" id="{F2C2A0B8-0D6C-4430-86D6-C64245D85A6E}"/>
                </a:ext>
              </a:extLst>
            </p:cNvPr>
            <p:cNvSpPr/>
            <p:nvPr/>
          </p:nvSpPr>
          <p:spPr>
            <a:xfrm>
              <a:off x="5262700" y="3294488"/>
              <a:ext cx="914400" cy="784886"/>
            </a:xfrm>
            <a:prstGeom prst="diamon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Нашел информацию</a:t>
              </a:r>
            </a:p>
          </p:txBody>
        </p:sp>
        <p:sp>
          <p:nvSpPr>
            <p:cNvPr id="70" name="Стрелка: вправо 69">
              <a:extLst>
                <a:ext uri="{FF2B5EF4-FFF2-40B4-BE49-F238E27FC236}">
                  <a16:creationId xmlns:a16="http://schemas.microsoft.com/office/drawing/2014/main" id="{12CDA03D-090E-4F1C-ACA2-31D1882E5443}"/>
                </a:ext>
              </a:extLst>
            </p:cNvPr>
            <p:cNvSpPr/>
            <p:nvPr/>
          </p:nvSpPr>
          <p:spPr>
            <a:xfrm>
              <a:off x="4079890" y="2446768"/>
              <a:ext cx="699839" cy="136931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Стрелка: вправо 70">
              <a:extLst>
                <a:ext uri="{FF2B5EF4-FFF2-40B4-BE49-F238E27FC236}">
                  <a16:creationId xmlns:a16="http://schemas.microsoft.com/office/drawing/2014/main" id="{62C87282-9CB8-4C17-8E2D-50131BDE31DB}"/>
                </a:ext>
              </a:extLst>
            </p:cNvPr>
            <p:cNvSpPr/>
            <p:nvPr/>
          </p:nvSpPr>
          <p:spPr>
            <a:xfrm>
              <a:off x="4064397" y="3598226"/>
              <a:ext cx="1190622" cy="134822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Стрелка: вправо 71">
              <a:extLst>
                <a:ext uri="{FF2B5EF4-FFF2-40B4-BE49-F238E27FC236}">
                  <a16:creationId xmlns:a16="http://schemas.microsoft.com/office/drawing/2014/main" id="{E03F551B-B4E6-441D-9836-B8EDE0C25CCF}"/>
                </a:ext>
              </a:extLst>
            </p:cNvPr>
            <p:cNvSpPr/>
            <p:nvPr/>
          </p:nvSpPr>
          <p:spPr>
            <a:xfrm>
              <a:off x="4088091" y="1549860"/>
              <a:ext cx="472691" cy="152228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2" name="Соединитель: уступ 31">
              <a:extLst>
                <a:ext uri="{FF2B5EF4-FFF2-40B4-BE49-F238E27FC236}">
                  <a16:creationId xmlns:a16="http://schemas.microsoft.com/office/drawing/2014/main" id="{937692C3-EBBB-4263-9CB4-709ABF7CE3FD}"/>
                </a:ext>
              </a:extLst>
            </p:cNvPr>
            <p:cNvCxnSpPr>
              <a:stCxn id="30" idx="2"/>
              <a:endCxn id="63" idx="0"/>
            </p:cNvCxnSpPr>
            <p:nvPr/>
          </p:nvCxnSpPr>
          <p:spPr>
            <a:xfrm rot="5400000">
              <a:off x="3565068" y="891068"/>
              <a:ext cx="314487" cy="2591342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Прямоугольник 32">
              <a:extLst>
                <a:ext uri="{FF2B5EF4-FFF2-40B4-BE49-F238E27FC236}">
                  <a16:creationId xmlns:a16="http://schemas.microsoft.com/office/drawing/2014/main" id="{5E9E4B01-80BD-4416-B778-64847E5AA5D6}"/>
                </a:ext>
              </a:extLst>
            </p:cNvPr>
            <p:cNvSpPr/>
            <p:nvPr/>
          </p:nvSpPr>
          <p:spPr>
            <a:xfrm>
              <a:off x="4551276" y="1939486"/>
              <a:ext cx="354311" cy="1291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нет</a:t>
              </a:r>
            </a:p>
          </p:txBody>
        </p:sp>
        <p:cxnSp>
          <p:nvCxnSpPr>
            <p:cNvPr id="35" name="Соединитель: уступ 34">
              <a:extLst>
                <a:ext uri="{FF2B5EF4-FFF2-40B4-BE49-F238E27FC236}">
                  <a16:creationId xmlns:a16="http://schemas.microsoft.com/office/drawing/2014/main" id="{87870985-D869-4C7F-A9B7-2A9417DBBF75}"/>
                </a:ext>
              </a:extLst>
            </p:cNvPr>
            <p:cNvCxnSpPr>
              <a:stCxn id="68" idx="2"/>
              <a:endCxn id="64" idx="0"/>
            </p:cNvCxnSpPr>
            <p:nvPr/>
          </p:nvCxnSpPr>
          <p:spPr>
            <a:xfrm rot="5400000">
              <a:off x="3531662" y="1793094"/>
              <a:ext cx="584755" cy="2825781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Прямоугольник 72">
              <a:extLst>
                <a:ext uri="{FF2B5EF4-FFF2-40B4-BE49-F238E27FC236}">
                  <a16:creationId xmlns:a16="http://schemas.microsoft.com/office/drawing/2014/main" id="{74546008-6ADE-4F96-ADDC-01C9D910DE08}"/>
                </a:ext>
              </a:extLst>
            </p:cNvPr>
            <p:cNvSpPr/>
            <p:nvPr/>
          </p:nvSpPr>
          <p:spPr>
            <a:xfrm>
              <a:off x="4704251" y="2971094"/>
              <a:ext cx="402672" cy="1225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нет</a:t>
              </a:r>
            </a:p>
          </p:txBody>
        </p:sp>
        <p:cxnSp>
          <p:nvCxnSpPr>
            <p:cNvPr id="41" name="Соединитель: уступ 40">
              <a:extLst>
                <a:ext uri="{FF2B5EF4-FFF2-40B4-BE49-F238E27FC236}">
                  <a16:creationId xmlns:a16="http://schemas.microsoft.com/office/drawing/2014/main" id="{8FD8AC87-34F7-414F-87DA-74E9F1284B4D}"/>
                </a:ext>
              </a:extLst>
            </p:cNvPr>
            <p:cNvCxnSpPr>
              <a:cxnSpLocks/>
              <a:stCxn id="26" idx="0"/>
              <a:endCxn id="29" idx="1"/>
            </p:cNvCxnSpPr>
            <p:nvPr/>
          </p:nvCxnSpPr>
          <p:spPr>
            <a:xfrm rot="5400000" flipH="1" flipV="1">
              <a:off x="1299929" y="1582206"/>
              <a:ext cx="533462" cy="620999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Соединитель: уступ 74">
              <a:extLst>
                <a:ext uri="{FF2B5EF4-FFF2-40B4-BE49-F238E27FC236}">
                  <a16:creationId xmlns:a16="http://schemas.microsoft.com/office/drawing/2014/main" id="{48BAB074-B895-47AD-A3B1-9CB169981E85}"/>
                </a:ext>
              </a:extLst>
            </p:cNvPr>
            <p:cNvCxnSpPr>
              <a:cxnSpLocks/>
              <a:endCxn id="63" idx="1"/>
            </p:cNvCxnSpPr>
            <p:nvPr/>
          </p:nvCxnSpPr>
          <p:spPr>
            <a:xfrm flipV="1">
              <a:off x="1432283" y="2553708"/>
              <a:ext cx="444877" cy="103367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Соединитель: уступ 76">
              <a:extLst>
                <a:ext uri="{FF2B5EF4-FFF2-40B4-BE49-F238E27FC236}">
                  <a16:creationId xmlns:a16="http://schemas.microsoft.com/office/drawing/2014/main" id="{4FA1EA2C-738C-46E3-AFE0-6C02F76BA73D}"/>
                </a:ext>
              </a:extLst>
            </p:cNvPr>
            <p:cNvCxnSpPr>
              <a:cxnSpLocks/>
              <a:stCxn id="26" idx="2"/>
              <a:endCxn id="64" idx="1"/>
            </p:cNvCxnSpPr>
            <p:nvPr/>
          </p:nvCxnSpPr>
          <p:spPr>
            <a:xfrm rot="16200000" flipH="1">
              <a:off x="1241789" y="3088207"/>
              <a:ext cx="634251" cy="605507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Стрелка: вправо 77">
              <a:extLst>
                <a:ext uri="{FF2B5EF4-FFF2-40B4-BE49-F238E27FC236}">
                  <a16:creationId xmlns:a16="http://schemas.microsoft.com/office/drawing/2014/main" id="{7313C6AA-44F1-44E3-988E-7A34A44B1DC4}"/>
                </a:ext>
              </a:extLst>
            </p:cNvPr>
            <p:cNvSpPr/>
            <p:nvPr/>
          </p:nvSpPr>
          <p:spPr>
            <a:xfrm>
              <a:off x="2943299" y="1532795"/>
              <a:ext cx="332366" cy="152228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Стрелка: вправо 78">
              <a:extLst>
                <a:ext uri="{FF2B5EF4-FFF2-40B4-BE49-F238E27FC236}">
                  <a16:creationId xmlns:a16="http://schemas.microsoft.com/office/drawing/2014/main" id="{FF8E894D-127B-4939-96ED-3EF1603D3F9B}"/>
                </a:ext>
              </a:extLst>
            </p:cNvPr>
            <p:cNvSpPr/>
            <p:nvPr/>
          </p:nvSpPr>
          <p:spPr>
            <a:xfrm>
              <a:off x="2960627" y="2494156"/>
              <a:ext cx="315037" cy="147689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Стрелка: вправо 79">
              <a:extLst>
                <a:ext uri="{FF2B5EF4-FFF2-40B4-BE49-F238E27FC236}">
                  <a16:creationId xmlns:a16="http://schemas.microsoft.com/office/drawing/2014/main" id="{B1F4FC69-1E6A-4E35-B27E-AA5D4521F98A}"/>
                </a:ext>
              </a:extLst>
            </p:cNvPr>
            <p:cNvSpPr/>
            <p:nvPr/>
          </p:nvSpPr>
          <p:spPr>
            <a:xfrm>
              <a:off x="2974040" y="3598226"/>
              <a:ext cx="282280" cy="169216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80">
              <a:extLst>
                <a:ext uri="{FF2B5EF4-FFF2-40B4-BE49-F238E27FC236}">
                  <a16:creationId xmlns:a16="http://schemas.microsoft.com/office/drawing/2014/main" id="{C5B219B0-83DD-4D99-82A9-97384E156853}"/>
                </a:ext>
              </a:extLst>
            </p:cNvPr>
            <p:cNvSpPr/>
            <p:nvPr/>
          </p:nvSpPr>
          <p:spPr>
            <a:xfrm>
              <a:off x="6296922" y="4463611"/>
              <a:ext cx="1175520" cy="4194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Обращение к зав подразделений</a:t>
              </a:r>
            </a:p>
          </p:txBody>
        </p:sp>
        <p:cxnSp>
          <p:nvCxnSpPr>
            <p:cNvPr id="83" name="Соединитель: уступ 82">
              <a:extLst>
                <a:ext uri="{FF2B5EF4-FFF2-40B4-BE49-F238E27FC236}">
                  <a16:creationId xmlns:a16="http://schemas.microsoft.com/office/drawing/2014/main" id="{53191C1D-0BDE-4862-8329-3AE2AA10B69B}"/>
                </a:ext>
              </a:extLst>
            </p:cNvPr>
            <p:cNvCxnSpPr>
              <a:stCxn id="69" idx="2"/>
              <a:endCxn id="81" idx="1"/>
            </p:cNvCxnSpPr>
            <p:nvPr/>
          </p:nvCxnSpPr>
          <p:spPr>
            <a:xfrm rot="16200000" flipH="1">
              <a:off x="5711430" y="4087843"/>
              <a:ext cx="593962" cy="57702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Прямоугольник 83">
              <a:extLst>
                <a:ext uri="{FF2B5EF4-FFF2-40B4-BE49-F238E27FC236}">
                  <a16:creationId xmlns:a16="http://schemas.microsoft.com/office/drawing/2014/main" id="{C896C504-7825-425B-814F-39137A58D6AB}"/>
                </a:ext>
              </a:extLst>
            </p:cNvPr>
            <p:cNvSpPr/>
            <p:nvPr/>
          </p:nvSpPr>
          <p:spPr>
            <a:xfrm flipH="1">
              <a:off x="5262699" y="4019932"/>
              <a:ext cx="321400" cy="1593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нет</a:t>
              </a:r>
            </a:p>
          </p:txBody>
        </p:sp>
        <p:sp>
          <p:nvSpPr>
            <p:cNvPr id="85" name="Прямоугольник 84">
              <a:extLst>
                <a:ext uri="{FF2B5EF4-FFF2-40B4-BE49-F238E27FC236}">
                  <a16:creationId xmlns:a16="http://schemas.microsoft.com/office/drawing/2014/main" id="{7B864B18-5C83-456A-923C-78868ECDC9F8}"/>
                </a:ext>
              </a:extLst>
            </p:cNvPr>
            <p:cNvSpPr/>
            <p:nvPr/>
          </p:nvSpPr>
          <p:spPr>
            <a:xfrm>
              <a:off x="5846227" y="5554313"/>
              <a:ext cx="402672" cy="1225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нет</a:t>
              </a:r>
            </a:p>
          </p:txBody>
        </p:sp>
        <p:sp>
          <p:nvSpPr>
            <p:cNvPr id="86" name="Ромб 85">
              <a:extLst>
                <a:ext uri="{FF2B5EF4-FFF2-40B4-BE49-F238E27FC236}">
                  <a16:creationId xmlns:a16="http://schemas.microsoft.com/office/drawing/2014/main" id="{F85C6F50-34ED-40F4-B05F-571E6C352D80}"/>
                </a:ext>
              </a:extLst>
            </p:cNvPr>
            <p:cNvSpPr/>
            <p:nvPr/>
          </p:nvSpPr>
          <p:spPr>
            <a:xfrm>
              <a:off x="4991774" y="5066381"/>
              <a:ext cx="914400" cy="784886"/>
            </a:xfrm>
            <a:prstGeom prst="diamon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Нашел информацию</a:t>
              </a:r>
            </a:p>
          </p:txBody>
        </p:sp>
        <p:sp>
          <p:nvSpPr>
            <p:cNvPr id="87" name="Прямоугольник 86">
              <a:extLst>
                <a:ext uri="{FF2B5EF4-FFF2-40B4-BE49-F238E27FC236}">
                  <a16:creationId xmlns:a16="http://schemas.microsoft.com/office/drawing/2014/main" id="{CC3BDD1E-5974-474D-88AC-E625247F0710}"/>
                </a:ext>
              </a:extLst>
            </p:cNvPr>
            <p:cNvSpPr/>
            <p:nvPr/>
          </p:nvSpPr>
          <p:spPr>
            <a:xfrm>
              <a:off x="6445028" y="5546242"/>
              <a:ext cx="1175520" cy="4194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Обращение к администрации</a:t>
              </a:r>
            </a:p>
          </p:txBody>
        </p:sp>
        <p:cxnSp>
          <p:nvCxnSpPr>
            <p:cNvPr id="107" name="Соединитель: уступ 106">
              <a:extLst>
                <a:ext uri="{FF2B5EF4-FFF2-40B4-BE49-F238E27FC236}">
                  <a16:creationId xmlns:a16="http://schemas.microsoft.com/office/drawing/2014/main" id="{A6727F0D-6AD7-414D-8C40-09D22924A541}"/>
                </a:ext>
              </a:extLst>
            </p:cNvPr>
            <p:cNvCxnSpPr>
              <a:cxnSpLocks/>
              <a:stCxn id="30" idx="3"/>
              <a:endCxn id="76" idx="0"/>
            </p:cNvCxnSpPr>
            <p:nvPr/>
          </p:nvCxnSpPr>
          <p:spPr>
            <a:xfrm>
              <a:off x="5475182" y="1637054"/>
              <a:ext cx="1807158" cy="254937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1" name="Соединитель: уступ 110">
              <a:extLst>
                <a:ext uri="{FF2B5EF4-FFF2-40B4-BE49-F238E27FC236}">
                  <a16:creationId xmlns:a16="http://schemas.microsoft.com/office/drawing/2014/main" id="{86DC4BA3-1BD2-4824-B8B5-80DEC1170495}"/>
                </a:ext>
              </a:extLst>
            </p:cNvPr>
            <p:cNvCxnSpPr>
              <a:cxnSpLocks/>
              <a:stCxn id="68" idx="3"/>
            </p:cNvCxnSpPr>
            <p:nvPr/>
          </p:nvCxnSpPr>
          <p:spPr>
            <a:xfrm flipV="1">
              <a:off x="5694129" y="2077185"/>
              <a:ext cx="841377" cy="443979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Соединитель: уступ 114">
              <a:extLst>
                <a:ext uri="{FF2B5EF4-FFF2-40B4-BE49-F238E27FC236}">
                  <a16:creationId xmlns:a16="http://schemas.microsoft.com/office/drawing/2014/main" id="{03EE03E2-C615-4FC2-B065-745249CA86E9}"/>
                </a:ext>
              </a:extLst>
            </p:cNvPr>
            <p:cNvCxnSpPr>
              <a:cxnSpLocks/>
              <a:stCxn id="69" idx="3"/>
            </p:cNvCxnSpPr>
            <p:nvPr/>
          </p:nvCxnSpPr>
          <p:spPr>
            <a:xfrm flipV="1">
              <a:off x="6177100" y="2326881"/>
              <a:ext cx="1228413" cy="1360051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Соединитель: уступ 116">
              <a:extLst>
                <a:ext uri="{FF2B5EF4-FFF2-40B4-BE49-F238E27FC236}">
                  <a16:creationId xmlns:a16="http://schemas.microsoft.com/office/drawing/2014/main" id="{EA51CD79-AB23-4C24-A776-4DD4EB4C8E95}"/>
                </a:ext>
              </a:extLst>
            </p:cNvPr>
            <p:cNvCxnSpPr>
              <a:cxnSpLocks/>
              <a:stCxn id="86" idx="3"/>
            </p:cNvCxnSpPr>
            <p:nvPr/>
          </p:nvCxnSpPr>
          <p:spPr>
            <a:xfrm flipV="1">
              <a:off x="5906174" y="2326881"/>
              <a:ext cx="1746356" cy="3131944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Соединитель: уступ 118">
              <a:extLst>
                <a:ext uri="{FF2B5EF4-FFF2-40B4-BE49-F238E27FC236}">
                  <a16:creationId xmlns:a16="http://schemas.microsoft.com/office/drawing/2014/main" id="{FD41C2A7-6376-4DE5-A99A-BC390366F5B3}"/>
                </a:ext>
              </a:extLst>
            </p:cNvPr>
            <p:cNvCxnSpPr>
              <a:cxnSpLocks/>
              <a:stCxn id="87" idx="3"/>
            </p:cNvCxnSpPr>
            <p:nvPr/>
          </p:nvCxnSpPr>
          <p:spPr>
            <a:xfrm flipV="1">
              <a:off x="7620548" y="2299174"/>
              <a:ext cx="276308" cy="3456793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4E624CC3-E2CC-473C-8020-17700263D3C0}"/>
                </a:ext>
              </a:extLst>
            </p:cNvPr>
            <p:cNvSpPr txBox="1"/>
            <p:nvPr/>
          </p:nvSpPr>
          <p:spPr>
            <a:xfrm>
              <a:off x="1424472" y="1154282"/>
              <a:ext cx="54528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Сайт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EDD24949-7357-42D1-B4BB-AD00888ABF30}"/>
                </a:ext>
              </a:extLst>
            </p:cNvPr>
            <p:cNvSpPr txBox="1"/>
            <p:nvPr/>
          </p:nvSpPr>
          <p:spPr>
            <a:xfrm>
              <a:off x="1432283" y="2145273"/>
              <a:ext cx="64376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Call </a:t>
              </a:r>
              <a:r>
                <a:rPr lang="ru-RU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центр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493CC5F9-583B-425A-87BB-C1FFE72CFAE3}"/>
                </a:ext>
              </a:extLst>
            </p:cNvPr>
            <p:cNvSpPr txBox="1"/>
            <p:nvPr/>
          </p:nvSpPr>
          <p:spPr>
            <a:xfrm>
              <a:off x="1395354" y="3302348"/>
              <a:ext cx="784642" cy="208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поликлиника</a:t>
              </a: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F06BDDB4-5898-4FD0-AF25-D6078BEDB6FB}"/>
                </a:ext>
              </a:extLst>
            </p:cNvPr>
            <p:cNvSpPr txBox="1"/>
            <p:nvPr/>
          </p:nvSpPr>
          <p:spPr>
            <a:xfrm>
              <a:off x="1481521" y="4416221"/>
              <a:ext cx="146177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Заведующие, администрация</a:t>
              </a:r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76C5EAEC-7716-4BD1-9E94-2B4AED4E8730}"/>
              </a:ext>
            </a:extLst>
          </p:cNvPr>
          <p:cNvGrpSpPr/>
          <p:nvPr/>
        </p:nvGrpSpPr>
        <p:grpSpPr>
          <a:xfrm>
            <a:off x="0" y="5168009"/>
            <a:ext cx="5071817" cy="1598399"/>
            <a:chOff x="673236" y="5339698"/>
            <a:chExt cx="5071817" cy="915447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" name="Прямоугольник: скругленные углы 2">
              <a:extLst>
                <a:ext uri="{FF2B5EF4-FFF2-40B4-BE49-F238E27FC236}">
                  <a16:creationId xmlns:a16="http://schemas.microsoft.com/office/drawing/2014/main" id="{4455960C-230E-40A4-B3AE-7382086F7849}"/>
                </a:ext>
              </a:extLst>
            </p:cNvPr>
            <p:cNvSpPr/>
            <p:nvPr/>
          </p:nvSpPr>
          <p:spPr>
            <a:xfrm>
              <a:off x="673236" y="5339698"/>
              <a:ext cx="5071817" cy="915447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Потеря времени на поиск информации на сайте, сайт не информативен. У пациента нет интернета, ПК, не умеет пользоваться интернетом.</a:t>
              </a:r>
            </a:p>
            <a:p>
              <a:pPr marL="342900" indent="-342900">
                <a:buAutoNum type="arabicPeriod"/>
              </a:pPr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Длительное время получения ответа, не достаточная информированность сотрудников. </a:t>
              </a:r>
            </a:p>
            <a:p>
              <a:pPr marL="342900" indent="-342900">
                <a:buAutoNum type="arabicPeriod"/>
              </a:pPr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Нет информационного материала в холле, в местах ожидания, не достаточное количество информационных ресурсов</a:t>
              </a:r>
            </a:p>
            <a:p>
              <a:pPr marL="342900" indent="-342900">
                <a:buAutoNum type="arabicPeriod"/>
              </a:pPr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Нет обмена информации между сотрудниками. </a:t>
              </a:r>
            </a:p>
            <a:p>
              <a:pPr marL="342900" indent="-342900">
                <a:buAutoNum type="arabicPeriod"/>
              </a:pPr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достаточное количество устных речевых модулей</a:t>
              </a:r>
            </a:p>
            <a:p>
              <a:pPr marL="342900" indent="-342900">
                <a:buFontTx/>
                <a:buAutoNum type="arabicPeriod"/>
              </a:pPr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Отвлечение от основной деятельности.</a:t>
              </a:r>
            </a:p>
            <a:p>
              <a:pPr marL="342900" indent="-342900">
                <a:buFontTx/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295CE8C-08FE-48F0-B515-4544890B058B}"/>
                </a:ext>
              </a:extLst>
            </p:cNvPr>
            <p:cNvSpPr txBox="1"/>
            <p:nvPr/>
          </p:nvSpPr>
          <p:spPr>
            <a:xfrm>
              <a:off x="2444203" y="5346272"/>
              <a:ext cx="1648482" cy="17627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Проблемы</a:t>
              </a:r>
            </a:p>
          </p:txBody>
        </p:sp>
      </p:grpSp>
      <p:sp>
        <p:nvSpPr>
          <p:cNvPr id="203" name="Прямоугольник 202">
            <a:extLst>
              <a:ext uri="{FF2B5EF4-FFF2-40B4-BE49-F238E27FC236}">
                <a16:creationId xmlns:a16="http://schemas.microsoft.com/office/drawing/2014/main" id="{CE42E99A-3E1A-47C6-AA9F-4C991D5B24E5}"/>
              </a:ext>
            </a:extLst>
          </p:cNvPr>
          <p:cNvSpPr/>
          <p:nvPr/>
        </p:nvSpPr>
        <p:spPr>
          <a:xfrm>
            <a:off x="2798690" y="773134"/>
            <a:ext cx="343052" cy="124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мин</a:t>
            </a:r>
          </a:p>
        </p:txBody>
      </p:sp>
      <p:sp>
        <p:nvSpPr>
          <p:cNvPr id="204" name="Прямоугольник 203">
            <a:extLst>
              <a:ext uri="{FF2B5EF4-FFF2-40B4-BE49-F238E27FC236}">
                <a16:creationId xmlns:a16="http://schemas.microsoft.com/office/drawing/2014/main" id="{17223A85-E907-410C-84AD-F96581C85CE4}"/>
              </a:ext>
            </a:extLst>
          </p:cNvPr>
          <p:cNvSpPr/>
          <p:nvPr/>
        </p:nvSpPr>
        <p:spPr>
          <a:xfrm>
            <a:off x="2783024" y="1721535"/>
            <a:ext cx="367951" cy="1210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pPr algn="ctr"/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</a:t>
            </a:r>
          </a:p>
        </p:txBody>
      </p:sp>
      <p:sp>
        <p:nvSpPr>
          <p:cNvPr id="205" name="Прямоугольник 204">
            <a:extLst>
              <a:ext uri="{FF2B5EF4-FFF2-40B4-BE49-F238E27FC236}">
                <a16:creationId xmlns:a16="http://schemas.microsoft.com/office/drawing/2014/main" id="{675B3AB1-4065-4E5E-BB74-1541AA702D8B}"/>
              </a:ext>
            </a:extLst>
          </p:cNvPr>
          <p:cNvSpPr/>
          <p:nvPr/>
        </p:nvSpPr>
        <p:spPr>
          <a:xfrm>
            <a:off x="2783484" y="2813396"/>
            <a:ext cx="343052" cy="124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мин</a:t>
            </a:r>
          </a:p>
        </p:txBody>
      </p:sp>
      <p:sp>
        <p:nvSpPr>
          <p:cNvPr id="202" name="Взрыв: 8 точек 201">
            <a:extLst>
              <a:ext uri="{FF2B5EF4-FFF2-40B4-BE49-F238E27FC236}">
                <a16:creationId xmlns:a16="http://schemas.microsoft.com/office/drawing/2014/main" id="{3B672620-C616-4573-95B5-368DFE1CAB28}"/>
              </a:ext>
            </a:extLst>
          </p:cNvPr>
          <p:cNvSpPr/>
          <p:nvPr/>
        </p:nvSpPr>
        <p:spPr>
          <a:xfrm rot="19943509">
            <a:off x="3059198" y="675612"/>
            <a:ext cx="319408" cy="335592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07" name="Взрыв: 8 точек 206">
            <a:extLst>
              <a:ext uri="{FF2B5EF4-FFF2-40B4-BE49-F238E27FC236}">
                <a16:creationId xmlns:a16="http://schemas.microsoft.com/office/drawing/2014/main" id="{34474168-5A69-49EC-BC41-4B248CE2E00E}"/>
              </a:ext>
            </a:extLst>
          </p:cNvPr>
          <p:cNvSpPr/>
          <p:nvPr/>
        </p:nvSpPr>
        <p:spPr>
          <a:xfrm rot="19943509">
            <a:off x="2998792" y="1528177"/>
            <a:ext cx="319408" cy="335592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9" name="Взрыв: 8 точек 208">
            <a:extLst>
              <a:ext uri="{FF2B5EF4-FFF2-40B4-BE49-F238E27FC236}">
                <a16:creationId xmlns:a16="http://schemas.microsoft.com/office/drawing/2014/main" id="{9B2BE2AD-AE07-4CF8-ACE2-784E07632DFD}"/>
              </a:ext>
            </a:extLst>
          </p:cNvPr>
          <p:cNvSpPr/>
          <p:nvPr/>
        </p:nvSpPr>
        <p:spPr>
          <a:xfrm rot="19943509">
            <a:off x="7026478" y="3681559"/>
            <a:ext cx="319408" cy="335592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08" name="Взрыв: 8 точек 207">
            <a:extLst>
              <a:ext uri="{FF2B5EF4-FFF2-40B4-BE49-F238E27FC236}">
                <a16:creationId xmlns:a16="http://schemas.microsoft.com/office/drawing/2014/main" id="{8BF27E16-8CEF-46E0-A64B-70BD71FCE2DF}"/>
              </a:ext>
            </a:extLst>
          </p:cNvPr>
          <p:cNvSpPr/>
          <p:nvPr/>
        </p:nvSpPr>
        <p:spPr>
          <a:xfrm rot="19943509">
            <a:off x="3034106" y="2588390"/>
            <a:ext cx="319408" cy="335592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13" name="Взрыв: 8 точек 212">
            <a:extLst>
              <a:ext uri="{FF2B5EF4-FFF2-40B4-BE49-F238E27FC236}">
                <a16:creationId xmlns:a16="http://schemas.microsoft.com/office/drawing/2014/main" id="{DB7A2F09-6975-4FFE-B538-BF616C7909F9}"/>
              </a:ext>
            </a:extLst>
          </p:cNvPr>
          <p:cNvSpPr/>
          <p:nvPr/>
        </p:nvSpPr>
        <p:spPr>
          <a:xfrm rot="19943509">
            <a:off x="7113558" y="4684904"/>
            <a:ext cx="319408" cy="335592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14" name="Взрыв: 8 точек 213">
            <a:extLst>
              <a:ext uri="{FF2B5EF4-FFF2-40B4-BE49-F238E27FC236}">
                <a16:creationId xmlns:a16="http://schemas.microsoft.com/office/drawing/2014/main" id="{975715C2-E30F-4D61-B288-0ED085963E91}"/>
              </a:ext>
            </a:extLst>
          </p:cNvPr>
          <p:cNvSpPr/>
          <p:nvPr/>
        </p:nvSpPr>
        <p:spPr>
          <a:xfrm rot="19943509">
            <a:off x="1659982" y="652218"/>
            <a:ext cx="319408" cy="335592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15" name="Взрыв: 8 точек 214">
            <a:extLst>
              <a:ext uri="{FF2B5EF4-FFF2-40B4-BE49-F238E27FC236}">
                <a16:creationId xmlns:a16="http://schemas.microsoft.com/office/drawing/2014/main" id="{2A52A20B-3C59-4FA2-9940-7407CA53C781}"/>
              </a:ext>
            </a:extLst>
          </p:cNvPr>
          <p:cNvSpPr/>
          <p:nvPr/>
        </p:nvSpPr>
        <p:spPr>
          <a:xfrm rot="19943509">
            <a:off x="2559748" y="1987506"/>
            <a:ext cx="319408" cy="335592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16" name="Взрыв: 8 точек 215">
            <a:extLst>
              <a:ext uri="{FF2B5EF4-FFF2-40B4-BE49-F238E27FC236}">
                <a16:creationId xmlns:a16="http://schemas.microsoft.com/office/drawing/2014/main" id="{1DFB07E5-64C4-4AA4-BFE9-4BE238A436FD}"/>
              </a:ext>
            </a:extLst>
          </p:cNvPr>
          <p:cNvSpPr/>
          <p:nvPr/>
        </p:nvSpPr>
        <p:spPr>
          <a:xfrm rot="19943509">
            <a:off x="2611951" y="3100205"/>
            <a:ext cx="319408" cy="335592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17" name="Взрыв: 8 точек 216">
            <a:extLst>
              <a:ext uri="{FF2B5EF4-FFF2-40B4-BE49-F238E27FC236}">
                <a16:creationId xmlns:a16="http://schemas.microsoft.com/office/drawing/2014/main" id="{D33B28AE-27F2-4C4B-95D0-10B25195C121}"/>
              </a:ext>
            </a:extLst>
          </p:cNvPr>
          <p:cNvSpPr/>
          <p:nvPr/>
        </p:nvSpPr>
        <p:spPr>
          <a:xfrm rot="19943509">
            <a:off x="2544924" y="2590171"/>
            <a:ext cx="319408" cy="335592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18" name="Взрыв: 8 точек 217">
            <a:extLst>
              <a:ext uri="{FF2B5EF4-FFF2-40B4-BE49-F238E27FC236}">
                <a16:creationId xmlns:a16="http://schemas.microsoft.com/office/drawing/2014/main" id="{80FC13E5-7010-4C34-90EC-23EA60016F25}"/>
              </a:ext>
            </a:extLst>
          </p:cNvPr>
          <p:cNvSpPr/>
          <p:nvPr/>
        </p:nvSpPr>
        <p:spPr>
          <a:xfrm rot="19943509">
            <a:off x="2566908" y="1592810"/>
            <a:ext cx="319408" cy="335592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223" name="Соединитель: уступ 222">
            <a:extLst>
              <a:ext uri="{FF2B5EF4-FFF2-40B4-BE49-F238E27FC236}">
                <a16:creationId xmlns:a16="http://schemas.microsoft.com/office/drawing/2014/main" id="{F5F17F1F-661E-4EA2-8CBC-5C71E32C7B60}"/>
              </a:ext>
            </a:extLst>
          </p:cNvPr>
          <p:cNvCxnSpPr>
            <a:cxnSpLocks/>
            <a:stCxn id="81" idx="2"/>
            <a:endCxn id="86" idx="0"/>
          </p:cNvCxnSpPr>
          <p:nvPr/>
        </p:nvCxnSpPr>
        <p:spPr>
          <a:xfrm rot="5400000">
            <a:off x="5866565" y="3674910"/>
            <a:ext cx="176172" cy="139008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Соединитель: уступ 228">
            <a:extLst>
              <a:ext uri="{FF2B5EF4-FFF2-40B4-BE49-F238E27FC236}">
                <a16:creationId xmlns:a16="http://schemas.microsoft.com/office/drawing/2014/main" id="{A6C60C5A-37BD-4D17-A836-37EDBC27DF16}"/>
              </a:ext>
            </a:extLst>
          </p:cNvPr>
          <p:cNvCxnSpPr>
            <a:cxnSpLocks/>
            <a:endCxn id="87" idx="1"/>
          </p:cNvCxnSpPr>
          <p:nvPr/>
        </p:nvCxnSpPr>
        <p:spPr>
          <a:xfrm flipV="1">
            <a:off x="5284984" y="5120735"/>
            <a:ext cx="939027" cy="8601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6C811CE-3FC7-4BFA-B359-ACA3B164403D}"/>
              </a:ext>
            </a:extLst>
          </p:cNvPr>
          <p:cNvSpPr txBox="1"/>
          <p:nvPr/>
        </p:nvSpPr>
        <p:spPr>
          <a:xfrm>
            <a:off x="7869538" y="4445333"/>
            <a:ext cx="1174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ВПП = 20</a:t>
            </a:r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id="{EBA2DFFC-FDD2-4A84-A0E1-DEAAFB2F13F2}"/>
              </a:ext>
            </a:extLst>
          </p:cNvPr>
          <p:cNvSpPr/>
          <p:nvPr/>
        </p:nvSpPr>
        <p:spPr>
          <a:xfrm>
            <a:off x="6345911" y="1407428"/>
            <a:ext cx="1377606" cy="4030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необходимой информации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94542F8-C79E-4989-91EE-D3D1C6073AFA}"/>
              </a:ext>
            </a:extLst>
          </p:cNvPr>
          <p:cNvSpPr txBox="1"/>
          <p:nvPr/>
        </p:nvSpPr>
        <p:spPr>
          <a:xfrm>
            <a:off x="6117747" y="842660"/>
            <a:ext cx="5279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</a:t>
            </a:r>
          </a:p>
        </p:txBody>
      </p:sp>
      <p:sp>
        <p:nvSpPr>
          <p:cNvPr id="96" name="Стрелка: вправо 95">
            <a:extLst>
              <a:ext uri="{FF2B5EF4-FFF2-40B4-BE49-F238E27FC236}">
                <a16:creationId xmlns:a16="http://schemas.microsoft.com/office/drawing/2014/main" id="{D5E2BDDB-A693-4FD6-9362-C40E98032D3E}"/>
              </a:ext>
            </a:extLst>
          </p:cNvPr>
          <p:cNvSpPr/>
          <p:nvPr/>
        </p:nvSpPr>
        <p:spPr>
          <a:xfrm>
            <a:off x="7733319" y="1577191"/>
            <a:ext cx="320908" cy="11349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71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B963A89D-A4B7-4947-8146-1458DB6C7C58}"/>
              </a:ext>
            </a:extLst>
          </p:cNvPr>
          <p:cNvSpPr txBox="1"/>
          <p:nvPr/>
        </p:nvSpPr>
        <p:spPr>
          <a:xfrm>
            <a:off x="675019" y="44389"/>
            <a:ext cx="75418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процесса </a:t>
            </a: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«Оптимизация системы информирования 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в ОБУЗ "Курская городская поликлиника №5» 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(целевое состояние)</a:t>
            </a:r>
          </a:p>
        </p:txBody>
      </p: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268CB8AA-7013-426A-8AC1-B74C2FE1D5B8}"/>
              </a:ext>
            </a:extLst>
          </p:cNvPr>
          <p:cNvSpPr/>
          <p:nvPr/>
        </p:nvSpPr>
        <p:spPr>
          <a:xfrm>
            <a:off x="894948" y="3513762"/>
            <a:ext cx="7607671" cy="329984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контакт центра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определение структуры контакт центра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разработка положения о контакт центре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Разработка порядка (алгоритма) получения медицинских услуг в зависимости от повода обращения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Определение информации, необходимой пациенту в зависимости от цели посещения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Определение информационного материала для пациентов и сотрудников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Создание разделов сайта с информацией для сотрудников и пациентов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Внедрение подсистемы оперативного обмена информации внутри МИС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Разработка информационного табло с расписанием врачей, дежурного врача, УЗИ,ФГДС, ЭКГ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Разработка, создание и размещение  новых информационных ресурсов (информационное табло,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 -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кодов)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Создание и внедрение устных речевых модулей для разговора с пациентом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Ознакомление и обучение сотрудников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Call-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и регистратуры устными речевыми модулями</a:t>
            </a:r>
          </a:p>
          <a:p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35129467-ABDF-460C-B1BC-E2845152F6A7}"/>
              </a:ext>
            </a:extLst>
          </p:cNvPr>
          <p:cNvGrpSpPr/>
          <p:nvPr/>
        </p:nvGrpSpPr>
        <p:grpSpPr>
          <a:xfrm>
            <a:off x="575537" y="1049207"/>
            <a:ext cx="7992925" cy="2362667"/>
            <a:chOff x="675019" y="1193747"/>
            <a:chExt cx="7992925" cy="2362667"/>
          </a:xfrm>
        </p:grpSpPr>
        <p:sp>
          <p:nvSpPr>
            <p:cNvPr id="75" name="Прямоугольник 74">
              <a:extLst>
                <a:ext uri="{FF2B5EF4-FFF2-40B4-BE49-F238E27FC236}">
                  <a16:creationId xmlns:a16="http://schemas.microsoft.com/office/drawing/2014/main" id="{07302681-FA5C-46B5-9E68-F349A32483A6}"/>
                </a:ext>
              </a:extLst>
            </p:cNvPr>
            <p:cNvSpPr/>
            <p:nvPr/>
          </p:nvSpPr>
          <p:spPr>
            <a:xfrm>
              <a:off x="5726974" y="1193747"/>
              <a:ext cx="1568550" cy="2362667"/>
            </a:xfrm>
            <a:prstGeom prst="rect">
              <a:avLst/>
            </a:prstGeom>
            <a:solidFill>
              <a:schemeClr val="bg1"/>
            </a:solidFill>
            <a:ln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id="{1B77883C-2E7E-40B1-A6A9-64B29BB53031}"/>
                </a:ext>
              </a:extLst>
            </p:cNvPr>
            <p:cNvSpPr/>
            <p:nvPr/>
          </p:nvSpPr>
          <p:spPr>
            <a:xfrm>
              <a:off x="2860766" y="2895568"/>
              <a:ext cx="2735159" cy="660846"/>
            </a:xfrm>
            <a:prstGeom prst="rect">
              <a:avLst/>
            </a:prstGeom>
            <a:solidFill>
              <a:schemeClr val="bg1"/>
            </a:solidFill>
            <a:ln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58" name="Прямоугольник 57">
              <a:extLst>
                <a:ext uri="{FF2B5EF4-FFF2-40B4-BE49-F238E27FC236}">
                  <a16:creationId xmlns:a16="http://schemas.microsoft.com/office/drawing/2014/main" id="{4F8C8E34-CFA5-4895-84C0-90317EEF3DD8}"/>
                </a:ext>
              </a:extLst>
            </p:cNvPr>
            <p:cNvSpPr/>
            <p:nvPr/>
          </p:nvSpPr>
          <p:spPr>
            <a:xfrm>
              <a:off x="2870540" y="2053859"/>
              <a:ext cx="2703457" cy="539720"/>
            </a:xfrm>
            <a:prstGeom prst="rect">
              <a:avLst/>
            </a:prstGeom>
            <a:solidFill>
              <a:schemeClr val="bg1"/>
            </a:solidFill>
            <a:ln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57" name="Прямоугольник 56">
              <a:extLst>
                <a:ext uri="{FF2B5EF4-FFF2-40B4-BE49-F238E27FC236}">
                  <a16:creationId xmlns:a16="http://schemas.microsoft.com/office/drawing/2014/main" id="{9853B115-305A-4B78-8828-357C383AD9F9}"/>
                </a:ext>
              </a:extLst>
            </p:cNvPr>
            <p:cNvSpPr/>
            <p:nvPr/>
          </p:nvSpPr>
          <p:spPr>
            <a:xfrm>
              <a:off x="2838838" y="1216432"/>
              <a:ext cx="2735159" cy="660846"/>
            </a:xfrm>
            <a:prstGeom prst="rect">
              <a:avLst/>
            </a:prstGeom>
            <a:solidFill>
              <a:schemeClr val="bg1"/>
            </a:solidFill>
            <a:ln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125" name="Овал 124">
              <a:extLst>
                <a:ext uri="{FF2B5EF4-FFF2-40B4-BE49-F238E27FC236}">
                  <a16:creationId xmlns:a16="http://schemas.microsoft.com/office/drawing/2014/main" id="{7BD85CF4-ACE3-45A5-A85F-4249A3BFFDE3}"/>
                </a:ext>
              </a:extLst>
            </p:cNvPr>
            <p:cNvSpPr/>
            <p:nvPr/>
          </p:nvSpPr>
          <p:spPr>
            <a:xfrm>
              <a:off x="675019" y="1947011"/>
              <a:ext cx="884775" cy="5200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75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Начало  процесса</a:t>
              </a:r>
            </a:p>
          </p:txBody>
        </p:sp>
        <p:sp>
          <p:nvSpPr>
            <p:cNvPr id="126" name="Стрелка: вправо 125">
              <a:extLst>
                <a:ext uri="{FF2B5EF4-FFF2-40B4-BE49-F238E27FC236}">
                  <a16:creationId xmlns:a16="http://schemas.microsoft.com/office/drawing/2014/main" id="{C392A8DD-DD85-4ED0-BAB3-0CD23C2C0C52}"/>
                </a:ext>
              </a:extLst>
            </p:cNvPr>
            <p:cNvSpPr/>
            <p:nvPr/>
          </p:nvSpPr>
          <p:spPr>
            <a:xfrm>
              <a:off x="1559794" y="2157713"/>
              <a:ext cx="316424" cy="134911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127" name="Овал 126">
              <a:extLst>
                <a:ext uri="{FF2B5EF4-FFF2-40B4-BE49-F238E27FC236}">
                  <a16:creationId xmlns:a16="http://schemas.microsoft.com/office/drawing/2014/main" id="{EF708A10-3D49-436D-A343-55B4D21E2803}"/>
                </a:ext>
              </a:extLst>
            </p:cNvPr>
            <p:cNvSpPr/>
            <p:nvPr/>
          </p:nvSpPr>
          <p:spPr>
            <a:xfrm>
              <a:off x="7756468" y="2191700"/>
              <a:ext cx="911476" cy="52004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75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Конец процесса</a:t>
              </a:r>
            </a:p>
          </p:txBody>
        </p:sp>
        <p:sp>
          <p:nvSpPr>
            <p:cNvPr id="128" name="Стрелка: вправо 127">
              <a:extLst>
                <a:ext uri="{FF2B5EF4-FFF2-40B4-BE49-F238E27FC236}">
                  <a16:creationId xmlns:a16="http://schemas.microsoft.com/office/drawing/2014/main" id="{7FC66D6D-CB9F-425D-9354-B7D24129571A}"/>
                </a:ext>
              </a:extLst>
            </p:cNvPr>
            <p:cNvSpPr/>
            <p:nvPr/>
          </p:nvSpPr>
          <p:spPr>
            <a:xfrm>
              <a:off x="7194884" y="2392678"/>
              <a:ext cx="554510" cy="119692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pic>
          <p:nvPicPr>
            <p:cNvPr id="32" name="Рисунок 31" descr="Мужчина">
              <a:extLst>
                <a:ext uri="{FF2B5EF4-FFF2-40B4-BE49-F238E27FC236}">
                  <a16:creationId xmlns:a16="http://schemas.microsoft.com/office/drawing/2014/main" id="{9D6F4AEF-B310-42A2-A373-09BF46ABF6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686828" y="1723129"/>
              <a:ext cx="759708" cy="878744"/>
            </a:xfrm>
            <a:prstGeom prst="rect">
              <a:avLst/>
            </a:prstGeom>
          </p:spPr>
        </p:pic>
        <p:sp>
          <p:nvSpPr>
            <p:cNvPr id="33" name="Прямоугольник 32">
              <a:extLst>
                <a:ext uri="{FF2B5EF4-FFF2-40B4-BE49-F238E27FC236}">
                  <a16:creationId xmlns:a16="http://schemas.microsoft.com/office/drawing/2014/main" id="{C36FA5C9-B8E0-4A6E-BD33-03EF31FA312D}"/>
                </a:ext>
              </a:extLst>
            </p:cNvPr>
            <p:cNvSpPr/>
            <p:nvPr/>
          </p:nvSpPr>
          <p:spPr>
            <a:xfrm>
              <a:off x="3735920" y="1358617"/>
              <a:ext cx="1064035" cy="4030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Сайт</a:t>
              </a:r>
            </a:p>
          </p:txBody>
        </p:sp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id="{BA144BB7-B737-46E8-AEA9-964DF79FB76A}"/>
                </a:ext>
              </a:extLst>
            </p:cNvPr>
            <p:cNvSpPr/>
            <p:nvPr/>
          </p:nvSpPr>
          <p:spPr>
            <a:xfrm>
              <a:off x="3735920" y="2148755"/>
              <a:ext cx="1064036" cy="4030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Call </a:t>
              </a:r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центр</a:t>
              </a:r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AA004D4E-0C6F-4DCF-93C3-B712344557EF}"/>
                </a:ext>
              </a:extLst>
            </p:cNvPr>
            <p:cNvSpPr/>
            <p:nvPr/>
          </p:nvSpPr>
          <p:spPr>
            <a:xfrm>
              <a:off x="3735920" y="3081052"/>
              <a:ext cx="1064036" cy="4030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Поликлиника</a:t>
              </a:r>
            </a:p>
            <a:p>
              <a:pPr algn="ctr"/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(регистратура)</a:t>
              </a:r>
            </a:p>
          </p:txBody>
        </p:sp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641A09AA-3877-46B6-B444-E4CC13D46B2D}"/>
                </a:ext>
              </a:extLst>
            </p:cNvPr>
            <p:cNvSpPr/>
            <p:nvPr/>
          </p:nvSpPr>
          <p:spPr>
            <a:xfrm>
              <a:off x="5817278" y="2250176"/>
              <a:ext cx="1377606" cy="40309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Получение необходимой информации</a:t>
              </a:r>
            </a:p>
          </p:txBody>
        </p:sp>
        <p:cxnSp>
          <p:nvCxnSpPr>
            <p:cNvPr id="6" name="Соединитель: уступ 5">
              <a:extLst>
                <a:ext uri="{FF2B5EF4-FFF2-40B4-BE49-F238E27FC236}">
                  <a16:creationId xmlns:a16="http://schemas.microsoft.com/office/drawing/2014/main" id="{61803509-8104-4892-A8C4-C0FDDB9606C3}"/>
                </a:ext>
              </a:extLst>
            </p:cNvPr>
            <p:cNvCxnSpPr>
              <a:stCxn id="32" idx="0"/>
              <a:endCxn id="33" idx="1"/>
            </p:cNvCxnSpPr>
            <p:nvPr/>
          </p:nvCxnSpPr>
          <p:spPr>
            <a:xfrm rot="5400000" flipH="1" flipV="1">
              <a:off x="2819819" y="807028"/>
              <a:ext cx="162965" cy="1669238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Соединитель: уступ 10">
              <a:extLst>
                <a:ext uri="{FF2B5EF4-FFF2-40B4-BE49-F238E27FC236}">
                  <a16:creationId xmlns:a16="http://schemas.microsoft.com/office/drawing/2014/main" id="{F4781805-F42D-426A-B217-F2788999709C}"/>
                </a:ext>
              </a:extLst>
            </p:cNvPr>
            <p:cNvCxnSpPr>
              <a:stCxn id="32" idx="2"/>
              <a:endCxn id="35" idx="1"/>
            </p:cNvCxnSpPr>
            <p:nvPr/>
          </p:nvCxnSpPr>
          <p:spPr>
            <a:xfrm rot="16200000" flipH="1">
              <a:off x="2560938" y="2107617"/>
              <a:ext cx="680726" cy="1669238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Соединитель: уступ 13">
              <a:extLst>
                <a:ext uri="{FF2B5EF4-FFF2-40B4-BE49-F238E27FC236}">
                  <a16:creationId xmlns:a16="http://schemas.microsoft.com/office/drawing/2014/main" id="{98AB9252-8BC3-4EF9-917C-E08D26B040A2}"/>
                </a:ext>
              </a:extLst>
            </p:cNvPr>
            <p:cNvCxnSpPr>
              <a:stCxn id="33" idx="3"/>
              <a:endCxn id="4" idx="1"/>
            </p:cNvCxnSpPr>
            <p:nvPr/>
          </p:nvCxnSpPr>
          <p:spPr>
            <a:xfrm>
              <a:off x="4799955" y="1560164"/>
              <a:ext cx="1017323" cy="891559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Соединитель: уступ 15">
              <a:extLst>
                <a:ext uri="{FF2B5EF4-FFF2-40B4-BE49-F238E27FC236}">
                  <a16:creationId xmlns:a16="http://schemas.microsoft.com/office/drawing/2014/main" id="{24644CD8-AB48-4715-A246-5B771757EAD6}"/>
                </a:ext>
              </a:extLst>
            </p:cNvPr>
            <p:cNvCxnSpPr>
              <a:stCxn id="34" idx="3"/>
              <a:endCxn id="4" idx="1"/>
            </p:cNvCxnSpPr>
            <p:nvPr/>
          </p:nvCxnSpPr>
          <p:spPr>
            <a:xfrm>
              <a:off x="4799956" y="2350302"/>
              <a:ext cx="1017322" cy="101421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Соединитель: уступ 17">
              <a:extLst>
                <a:ext uri="{FF2B5EF4-FFF2-40B4-BE49-F238E27FC236}">
                  <a16:creationId xmlns:a16="http://schemas.microsoft.com/office/drawing/2014/main" id="{721E5506-68A0-49A3-9169-383EB14C116A}"/>
                </a:ext>
              </a:extLst>
            </p:cNvPr>
            <p:cNvCxnSpPr>
              <a:stCxn id="35" idx="3"/>
              <a:endCxn id="4" idx="1"/>
            </p:cNvCxnSpPr>
            <p:nvPr/>
          </p:nvCxnSpPr>
          <p:spPr>
            <a:xfrm flipV="1">
              <a:off x="4799956" y="2451723"/>
              <a:ext cx="1017322" cy="830876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>
              <a:extLst>
                <a:ext uri="{FF2B5EF4-FFF2-40B4-BE49-F238E27FC236}">
                  <a16:creationId xmlns:a16="http://schemas.microsoft.com/office/drawing/2014/main" id="{E1E514A3-0FBA-4CDD-8DA1-48B4593D1498}"/>
                </a:ext>
              </a:extLst>
            </p:cNvPr>
            <p:cNvCxnSpPr>
              <a:cxnSpLocks/>
            </p:cNvCxnSpPr>
            <p:nvPr/>
          </p:nvCxnSpPr>
          <p:spPr>
            <a:xfrm>
              <a:off x="2181516" y="2302393"/>
              <a:ext cx="1535233" cy="92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Прямоугольник 53">
              <a:extLst>
                <a:ext uri="{FF2B5EF4-FFF2-40B4-BE49-F238E27FC236}">
                  <a16:creationId xmlns:a16="http://schemas.microsoft.com/office/drawing/2014/main" id="{C6E81BC4-38C5-43FB-9226-0747BED878C1}"/>
                </a:ext>
              </a:extLst>
            </p:cNvPr>
            <p:cNvSpPr/>
            <p:nvPr/>
          </p:nvSpPr>
          <p:spPr>
            <a:xfrm>
              <a:off x="4861805" y="1392785"/>
              <a:ext cx="494529" cy="1345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 мин</a:t>
              </a:r>
            </a:p>
          </p:txBody>
        </p:sp>
        <p:sp>
          <p:nvSpPr>
            <p:cNvPr id="55" name="Прямоугольник 54">
              <a:extLst>
                <a:ext uri="{FF2B5EF4-FFF2-40B4-BE49-F238E27FC236}">
                  <a16:creationId xmlns:a16="http://schemas.microsoft.com/office/drawing/2014/main" id="{29E2BA44-D21A-4736-9FC1-DCD1A576FC38}"/>
                </a:ext>
              </a:extLst>
            </p:cNvPr>
            <p:cNvSpPr/>
            <p:nvPr/>
          </p:nvSpPr>
          <p:spPr>
            <a:xfrm>
              <a:off x="4790732" y="2165086"/>
              <a:ext cx="494529" cy="1345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 мин</a:t>
              </a:r>
            </a:p>
          </p:txBody>
        </p:sp>
        <p:sp>
          <p:nvSpPr>
            <p:cNvPr id="56" name="Прямоугольник 55">
              <a:extLst>
                <a:ext uri="{FF2B5EF4-FFF2-40B4-BE49-F238E27FC236}">
                  <a16:creationId xmlns:a16="http://schemas.microsoft.com/office/drawing/2014/main" id="{2F58FE09-DAD7-4F39-9B0D-6BCD7650BC68}"/>
                </a:ext>
              </a:extLst>
            </p:cNvPr>
            <p:cNvSpPr/>
            <p:nvPr/>
          </p:nvSpPr>
          <p:spPr>
            <a:xfrm>
              <a:off x="4814087" y="3089729"/>
              <a:ext cx="494529" cy="1345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 мин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7B685B8-AC1F-4209-A194-19A7B33419AD}"/>
                </a:ext>
              </a:extLst>
            </p:cNvPr>
            <p:cNvSpPr txBox="1"/>
            <p:nvPr/>
          </p:nvSpPr>
          <p:spPr>
            <a:xfrm>
              <a:off x="2849268" y="1213706"/>
              <a:ext cx="527957" cy="1922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Сайт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D39A68E-87D5-4C62-B851-61CED932EDC6}"/>
                </a:ext>
              </a:extLst>
            </p:cNvPr>
            <p:cNvSpPr txBox="1"/>
            <p:nvPr/>
          </p:nvSpPr>
          <p:spPr>
            <a:xfrm>
              <a:off x="2814147" y="1990125"/>
              <a:ext cx="623305" cy="1922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Call </a:t>
              </a:r>
              <a:r>
                <a:rPr lang="ru-RU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центр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0490F7CA-AA63-436D-A5D1-2EEE8364A69A}"/>
                </a:ext>
              </a:extLst>
            </p:cNvPr>
            <p:cNvSpPr txBox="1"/>
            <p:nvPr/>
          </p:nvSpPr>
          <p:spPr>
            <a:xfrm>
              <a:off x="2830718" y="2891219"/>
              <a:ext cx="75970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поликлиника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2FFAFEE-36AF-4914-9098-37141E91D912}"/>
                </a:ext>
              </a:extLst>
            </p:cNvPr>
            <p:cNvSpPr txBox="1"/>
            <p:nvPr/>
          </p:nvSpPr>
          <p:spPr>
            <a:xfrm>
              <a:off x="5705046" y="1240111"/>
              <a:ext cx="52795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Пациент 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D83BB825-93E7-4288-AE43-2FD7AFB8450F}"/>
              </a:ext>
            </a:extLst>
          </p:cNvPr>
          <p:cNvSpPr txBox="1"/>
          <p:nvPr/>
        </p:nvSpPr>
        <p:spPr>
          <a:xfrm>
            <a:off x="4122786" y="3561712"/>
            <a:ext cx="1809804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A521A40-792F-473A-95BA-4821D9FFD459}"/>
              </a:ext>
            </a:extLst>
          </p:cNvPr>
          <p:cNvSpPr txBox="1"/>
          <p:nvPr/>
        </p:nvSpPr>
        <p:spPr>
          <a:xfrm>
            <a:off x="7525495" y="1019428"/>
            <a:ext cx="1174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ВПП = 5</a:t>
            </a:r>
          </a:p>
        </p:txBody>
      </p:sp>
    </p:spTree>
    <p:extLst>
      <p:ext uri="{BB962C8B-B14F-4D97-AF65-F5344CB8AC3E}">
        <p14:creationId xmlns:p14="http://schemas.microsoft.com/office/powerpoint/2010/main" val="3209922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4">
            <a:extLst>
              <a:ext uri="{FF2B5EF4-FFF2-40B4-BE49-F238E27FC236}">
                <a16:creationId xmlns:a16="http://schemas.microsoft.com/office/drawing/2014/main" id="{62774DD0-E5B4-4578-93D0-802FB2FE2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7300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200"/>
          </a:p>
        </p:txBody>
      </p:sp>
      <p:sp>
        <p:nvSpPr>
          <p:cNvPr id="49" name="Rectangle 64">
            <a:extLst>
              <a:ext uri="{FF2B5EF4-FFF2-40B4-BE49-F238E27FC236}">
                <a16:creationId xmlns:a16="http://schemas.microsoft.com/office/drawing/2014/main" id="{81F0A17B-B4D4-4485-9AA3-09D3A1DD5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1104" y="6682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80" name="Группа 79">
            <a:extLst>
              <a:ext uri="{FF2B5EF4-FFF2-40B4-BE49-F238E27FC236}">
                <a16:creationId xmlns:a16="http://schemas.microsoft.com/office/drawing/2014/main" id="{439C53BA-356E-493B-B956-12F27C044810}"/>
              </a:ext>
            </a:extLst>
          </p:cNvPr>
          <p:cNvGrpSpPr/>
          <p:nvPr/>
        </p:nvGrpSpPr>
        <p:grpSpPr>
          <a:xfrm>
            <a:off x="6272349" y="295426"/>
            <a:ext cx="2792503" cy="5816360"/>
            <a:chOff x="5276675" y="1292902"/>
            <a:chExt cx="3762769" cy="4046692"/>
          </a:xfrm>
          <a:solidFill>
            <a:srgbClr val="FF0000"/>
          </a:solidFill>
        </p:grpSpPr>
        <p:sp>
          <p:nvSpPr>
            <p:cNvPr id="78" name="Прямоугольник: скругленные углы 77">
              <a:extLst>
                <a:ext uri="{FF2B5EF4-FFF2-40B4-BE49-F238E27FC236}">
                  <a16:creationId xmlns:a16="http://schemas.microsoft.com/office/drawing/2014/main" id="{2CCC2D66-DA47-42EF-8139-743415C625A2}"/>
                </a:ext>
              </a:extLst>
            </p:cNvPr>
            <p:cNvSpPr/>
            <p:nvPr/>
          </p:nvSpPr>
          <p:spPr>
            <a:xfrm>
              <a:off x="5899721" y="1292902"/>
              <a:ext cx="3139723" cy="31778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МЕРЫ</a:t>
              </a:r>
            </a:p>
          </p:txBody>
        </p:sp>
        <p:sp>
          <p:nvSpPr>
            <p:cNvPr id="79" name="Фигура, имеющая форму буквы L 78">
              <a:extLst>
                <a:ext uri="{FF2B5EF4-FFF2-40B4-BE49-F238E27FC236}">
                  <a16:creationId xmlns:a16="http://schemas.microsoft.com/office/drawing/2014/main" id="{E7504C73-261E-41F5-B9BA-DCB376A97D47}"/>
                </a:ext>
              </a:extLst>
            </p:cNvPr>
            <p:cNvSpPr/>
            <p:nvPr/>
          </p:nvSpPr>
          <p:spPr>
            <a:xfrm rot="10800000" flipH="1">
              <a:off x="5276675" y="1292902"/>
              <a:ext cx="629175" cy="4046692"/>
            </a:xfrm>
            <a:prstGeom prst="corner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479B4FD5-FA9D-4E6E-8FDE-9D8B3182EC09}"/>
              </a:ext>
            </a:extLst>
          </p:cNvPr>
          <p:cNvSpPr txBox="1"/>
          <p:nvPr/>
        </p:nvSpPr>
        <p:spPr>
          <a:xfrm>
            <a:off x="6470639" y="655025"/>
            <a:ext cx="259421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разделов сайта с информацией для пациентов и сотрудников</a:t>
            </a:r>
          </a:p>
          <a:p>
            <a:pPr marL="342900" indent="-342900">
              <a:buFontTx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сотрудников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о порядке (алгоритме) получения мед услуг в зависимости от повода обращения.</a:t>
            </a:r>
          </a:p>
          <a:p>
            <a:pPr marL="342900" indent="-342900"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новых информационных ресурсов (информационного табло,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Q-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кодов)</a:t>
            </a:r>
          </a:p>
          <a:p>
            <a:pPr marL="342900" indent="-342900"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информационного материала для пациентов и сотрудников</a:t>
            </a:r>
          </a:p>
          <a:p>
            <a:pPr marL="342900" indent="-342900"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контакт -центра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5DC8E68A-5246-4AD9-8C32-C1024B330D33}"/>
              </a:ext>
            </a:extLst>
          </p:cNvPr>
          <p:cNvGrpSpPr/>
          <p:nvPr/>
        </p:nvGrpSpPr>
        <p:grpSpPr>
          <a:xfrm>
            <a:off x="79147" y="84240"/>
            <a:ext cx="6084018" cy="6061889"/>
            <a:chOff x="1203078" y="230977"/>
            <a:chExt cx="6930205" cy="5682761"/>
          </a:xfrm>
        </p:grpSpPr>
        <p:sp>
          <p:nvSpPr>
            <p:cNvPr id="4" name="Прямоугольник: скругленные углы 6">
              <a:extLst>
                <a:ext uri="{FF2B5EF4-FFF2-40B4-BE49-F238E27FC236}">
                  <a16:creationId xmlns:a16="http://schemas.microsoft.com/office/drawing/2014/main" id="{CA1E53A6-0414-48AE-BFA7-4D5962606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551" y="230977"/>
              <a:ext cx="6769732" cy="542132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12700">
              <a:solidFill>
                <a:srgbClr val="1F376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Получение информации проблематично для сотрудников и пациентов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" name="Блок-схема: объединение 5">
              <a:extLst>
                <a:ext uri="{FF2B5EF4-FFF2-40B4-BE49-F238E27FC236}">
                  <a16:creationId xmlns:a16="http://schemas.microsoft.com/office/drawing/2014/main" id="{40E43C7B-E17C-4414-8B4B-0AD4079AA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1228" y="780362"/>
              <a:ext cx="1572413" cy="381116"/>
            </a:xfrm>
            <a:prstGeom prst="flowChartMerge">
              <a:avLst/>
            </a:prstGeom>
            <a:gradFill rotWithShape="1">
              <a:gsLst>
                <a:gs pos="0">
                  <a:srgbClr val="B1CBE9"/>
                </a:gs>
                <a:gs pos="50000">
                  <a:srgbClr val="A3C1E5"/>
                </a:gs>
                <a:gs pos="100000">
                  <a:srgbClr val="92B9E4"/>
                </a:gs>
              </a:gsLst>
              <a:lin ang="5400000"/>
            </a:gradFill>
            <a:ln w="635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Почему?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D84DF0B3-A13D-4EE6-948E-E477184A27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079" y="1154029"/>
              <a:ext cx="2282429" cy="724411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12700">
              <a:solidFill>
                <a:srgbClr val="1F376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Сложный поиск информации на сайте, отсутствие иных наглядных носителей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AutoShape 9">
              <a:extLst>
                <a:ext uri="{FF2B5EF4-FFF2-40B4-BE49-F238E27FC236}">
                  <a16:creationId xmlns:a16="http://schemas.microsoft.com/office/drawing/2014/main" id="{59CACD7B-C918-49C5-AE70-9D36B83CB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078" y="2396843"/>
              <a:ext cx="6930204" cy="614331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12700">
              <a:solidFill>
                <a:srgbClr val="1F376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Отсутствует единое информационное поле, исключающее вероятность противоречий. Низкая релевантность полученной информации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B6208BEC-2B7F-4B83-B50B-3327B2450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0853" y="1179290"/>
              <a:ext cx="2282430" cy="699150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12700">
              <a:solidFill>
                <a:srgbClr val="1F376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Ограниченность получение интересующей информации для пациентов в поликлинике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AutoShape 8">
              <a:extLst>
                <a:ext uri="{FF2B5EF4-FFF2-40B4-BE49-F238E27FC236}">
                  <a16:creationId xmlns:a16="http://schemas.microsoft.com/office/drawing/2014/main" id="{E9BA7A77-8B44-409F-BEF1-C52ACB07A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3641" y="1199897"/>
              <a:ext cx="2112751" cy="678542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12700">
              <a:solidFill>
                <a:srgbClr val="1F376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Отсутствие достаточного информирования сотрудников </a:t>
              </a:r>
              <a:r>
                <a:rPr kumimoji="0" lang="en-US" altLang="ru-RU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Call </a:t>
              </a: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центра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AutoShape 7">
              <a:extLst>
                <a:ext uri="{FF2B5EF4-FFF2-40B4-BE49-F238E27FC236}">
                  <a16:creationId xmlns:a16="http://schemas.microsoft.com/office/drawing/2014/main" id="{813005D3-BD81-4BC5-9EE4-52887F30F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079" y="3448457"/>
              <a:ext cx="6930203" cy="381116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12700">
              <a:solidFill>
                <a:srgbClr val="1F376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Нет систематизации и актуализации большого объема информации по различным вопросам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Блок-схема: объединение 5">
              <a:extLst>
                <a:ext uri="{FF2B5EF4-FFF2-40B4-BE49-F238E27FC236}">
                  <a16:creationId xmlns:a16="http://schemas.microsoft.com/office/drawing/2014/main" id="{75CB1500-A557-4469-8FC7-CDE69B074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0180" y="798174"/>
              <a:ext cx="1572413" cy="381116"/>
            </a:xfrm>
            <a:prstGeom prst="flowChartMerge">
              <a:avLst/>
            </a:prstGeom>
            <a:gradFill rotWithShape="1">
              <a:gsLst>
                <a:gs pos="0">
                  <a:srgbClr val="B1CBE9"/>
                </a:gs>
                <a:gs pos="50000">
                  <a:srgbClr val="A3C1E5"/>
                </a:gs>
                <a:gs pos="100000">
                  <a:srgbClr val="92B9E4"/>
                </a:gs>
              </a:gsLst>
              <a:lin ang="5400000"/>
            </a:gradFill>
            <a:ln w="635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Почему?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Блок-схема: объединение 5">
              <a:extLst>
                <a:ext uri="{FF2B5EF4-FFF2-40B4-BE49-F238E27FC236}">
                  <a16:creationId xmlns:a16="http://schemas.microsoft.com/office/drawing/2014/main" id="{68BEEFE0-2377-4C9A-A879-82160D8AB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0017" y="798174"/>
              <a:ext cx="1572413" cy="381116"/>
            </a:xfrm>
            <a:prstGeom prst="flowChartMerge">
              <a:avLst/>
            </a:prstGeom>
            <a:gradFill rotWithShape="1">
              <a:gsLst>
                <a:gs pos="0">
                  <a:srgbClr val="B1CBE9"/>
                </a:gs>
                <a:gs pos="50000">
                  <a:srgbClr val="A3C1E5"/>
                </a:gs>
                <a:gs pos="100000">
                  <a:srgbClr val="92B9E4"/>
                </a:gs>
              </a:gsLst>
              <a:lin ang="5400000"/>
            </a:gradFill>
            <a:ln w="635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Почему?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Блок-схема: объединение 5">
              <a:extLst>
                <a:ext uri="{FF2B5EF4-FFF2-40B4-BE49-F238E27FC236}">
                  <a16:creationId xmlns:a16="http://schemas.microsoft.com/office/drawing/2014/main" id="{43666BA8-22F8-4F13-9AFB-E94F2020F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63" y="1929817"/>
              <a:ext cx="6350466" cy="425036"/>
            </a:xfrm>
            <a:prstGeom prst="flowChartMerge">
              <a:avLst/>
            </a:prstGeom>
            <a:gradFill rotWithShape="1">
              <a:gsLst>
                <a:gs pos="0">
                  <a:srgbClr val="B1CBE9"/>
                </a:gs>
                <a:gs pos="50000">
                  <a:srgbClr val="A3C1E5"/>
                </a:gs>
                <a:gs pos="100000">
                  <a:srgbClr val="92B9E4"/>
                </a:gs>
              </a:gsLst>
              <a:lin ang="5400000"/>
            </a:gradFill>
            <a:ln w="635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Почему?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Блок-схема: объединение 5">
              <a:extLst>
                <a:ext uri="{FF2B5EF4-FFF2-40B4-BE49-F238E27FC236}">
                  <a16:creationId xmlns:a16="http://schemas.microsoft.com/office/drawing/2014/main" id="{72A105E8-E9D9-40FE-995E-93870F272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5793" y="3034760"/>
              <a:ext cx="1572413" cy="381116"/>
            </a:xfrm>
            <a:prstGeom prst="flowChartMerge">
              <a:avLst/>
            </a:prstGeom>
            <a:gradFill rotWithShape="1">
              <a:gsLst>
                <a:gs pos="0">
                  <a:srgbClr val="B1CBE9"/>
                </a:gs>
                <a:gs pos="50000">
                  <a:srgbClr val="A3C1E5"/>
                </a:gs>
                <a:gs pos="100000">
                  <a:srgbClr val="92B9E4"/>
                </a:gs>
              </a:gsLst>
              <a:lin ang="5400000"/>
            </a:gradFill>
            <a:ln w="635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Почему?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Блок-схема: объединение 5">
              <a:extLst>
                <a:ext uri="{FF2B5EF4-FFF2-40B4-BE49-F238E27FC236}">
                  <a16:creationId xmlns:a16="http://schemas.microsoft.com/office/drawing/2014/main" id="{E8413E6F-AF14-4AE6-8002-9CF0C798D3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3870" y="3836331"/>
              <a:ext cx="1572413" cy="381116"/>
            </a:xfrm>
            <a:prstGeom prst="flowChartMerge">
              <a:avLst/>
            </a:prstGeom>
            <a:gradFill rotWithShape="1">
              <a:gsLst>
                <a:gs pos="0">
                  <a:srgbClr val="B1CBE9"/>
                </a:gs>
                <a:gs pos="50000">
                  <a:srgbClr val="A3C1E5"/>
                </a:gs>
                <a:gs pos="100000">
                  <a:srgbClr val="92B9E4"/>
                </a:gs>
              </a:gsLst>
              <a:lin ang="5400000"/>
            </a:gradFill>
            <a:ln w="635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Почему?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AutoShape 7">
              <a:extLst>
                <a:ext uri="{FF2B5EF4-FFF2-40B4-BE49-F238E27FC236}">
                  <a16:creationId xmlns:a16="http://schemas.microsoft.com/office/drawing/2014/main" id="{3AB6B5BE-F73A-456E-8A2D-D91A2FD4E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929" y="4247565"/>
              <a:ext cx="6818353" cy="794218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12700">
              <a:solidFill>
                <a:srgbClr val="1F376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120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Нет анализа потребности в информации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Информация не приведена к виду, </a:t>
              </a:r>
              <a:r>
                <a:rPr lang="ru-RU" altLang="ru-RU" sz="120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пригодному для размещения на существующих информационных ресурсов для пациентов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Отсутствие справочно-поискового аппарата для сотрудников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Блок-схема: объединение 5">
              <a:extLst>
                <a:ext uri="{FF2B5EF4-FFF2-40B4-BE49-F238E27FC236}">
                  <a16:creationId xmlns:a16="http://schemas.microsoft.com/office/drawing/2014/main" id="{4E3C2735-120A-4346-9D53-5E616BE46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3870" y="5065964"/>
              <a:ext cx="1572413" cy="381116"/>
            </a:xfrm>
            <a:prstGeom prst="flowChartMerge">
              <a:avLst/>
            </a:prstGeom>
            <a:gradFill rotWithShape="1">
              <a:gsLst>
                <a:gs pos="0">
                  <a:srgbClr val="B1CBE9"/>
                </a:gs>
                <a:gs pos="50000">
                  <a:srgbClr val="A3C1E5"/>
                </a:gs>
                <a:gs pos="100000">
                  <a:srgbClr val="92B9E4"/>
                </a:gs>
              </a:gsLst>
              <a:lin ang="5400000"/>
            </a:gradFill>
            <a:ln w="635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Почему?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AutoShape 7">
              <a:extLst>
                <a:ext uri="{FF2B5EF4-FFF2-40B4-BE49-F238E27FC236}">
                  <a16:creationId xmlns:a16="http://schemas.microsoft.com/office/drawing/2014/main" id="{5C73417D-5B76-4F00-BF03-214A01321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63" y="5471261"/>
              <a:ext cx="6787619" cy="442477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12700">
              <a:solidFill>
                <a:srgbClr val="1F376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1200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Нет координационного центра, обеспечивающего поддержание информации в актуальном, достоверном, объективном виде и предоставление ее потребителю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83" name="Взрыв: 8 точек 82">
            <a:extLst>
              <a:ext uri="{FF2B5EF4-FFF2-40B4-BE49-F238E27FC236}">
                <a16:creationId xmlns:a16="http://schemas.microsoft.com/office/drawing/2014/main" id="{15291E49-A459-447C-BD90-E274B3932C78}"/>
              </a:ext>
            </a:extLst>
          </p:cNvPr>
          <p:cNvSpPr/>
          <p:nvPr/>
        </p:nvSpPr>
        <p:spPr>
          <a:xfrm rot="19943509">
            <a:off x="3664186" y="868625"/>
            <a:ext cx="523011" cy="543973"/>
          </a:xfrm>
          <a:prstGeom prst="irregularSeal1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2" name="Взрыв: 8 точек 81">
            <a:extLst>
              <a:ext uri="{FF2B5EF4-FFF2-40B4-BE49-F238E27FC236}">
                <a16:creationId xmlns:a16="http://schemas.microsoft.com/office/drawing/2014/main" id="{95187B25-FD48-43E9-846E-1217B852376E}"/>
              </a:ext>
            </a:extLst>
          </p:cNvPr>
          <p:cNvSpPr/>
          <p:nvPr/>
        </p:nvSpPr>
        <p:spPr>
          <a:xfrm rot="19943509">
            <a:off x="45165" y="828809"/>
            <a:ext cx="523011" cy="543973"/>
          </a:xfrm>
          <a:prstGeom prst="irregularSeal1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6" name="Взрыв: 8 точек 25">
            <a:extLst>
              <a:ext uri="{FF2B5EF4-FFF2-40B4-BE49-F238E27FC236}">
                <a16:creationId xmlns:a16="http://schemas.microsoft.com/office/drawing/2014/main" id="{589BA8B0-623C-488A-8104-AB0AFB93A382}"/>
              </a:ext>
            </a:extLst>
          </p:cNvPr>
          <p:cNvSpPr/>
          <p:nvPr/>
        </p:nvSpPr>
        <p:spPr>
          <a:xfrm rot="19943509">
            <a:off x="5773450" y="3227012"/>
            <a:ext cx="523011" cy="543973"/>
          </a:xfrm>
          <a:prstGeom prst="irregularSeal1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7" name="Взрыв: 8 точек 26">
            <a:extLst>
              <a:ext uri="{FF2B5EF4-FFF2-40B4-BE49-F238E27FC236}">
                <a16:creationId xmlns:a16="http://schemas.microsoft.com/office/drawing/2014/main" id="{ADCD8552-5B65-40C7-ABBD-0659615E6993}"/>
              </a:ext>
            </a:extLst>
          </p:cNvPr>
          <p:cNvSpPr/>
          <p:nvPr/>
        </p:nvSpPr>
        <p:spPr>
          <a:xfrm rot="19943509">
            <a:off x="4876076" y="5274723"/>
            <a:ext cx="523011" cy="543973"/>
          </a:xfrm>
          <a:prstGeom prst="irregularSeal1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8" name="Взрыв: 8 точек 27">
            <a:extLst>
              <a:ext uri="{FF2B5EF4-FFF2-40B4-BE49-F238E27FC236}">
                <a16:creationId xmlns:a16="http://schemas.microsoft.com/office/drawing/2014/main" id="{B977F30E-E042-4A87-95A6-CEC2EB843E00}"/>
              </a:ext>
            </a:extLst>
          </p:cNvPr>
          <p:cNvSpPr/>
          <p:nvPr/>
        </p:nvSpPr>
        <p:spPr>
          <a:xfrm rot="19943509">
            <a:off x="5713260" y="842846"/>
            <a:ext cx="523011" cy="543973"/>
          </a:xfrm>
          <a:prstGeom prst="irregularSeal1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Взрыв: 8 точек 28">
            <a:extLst>
              <a:ext uri="{FF2B5EF4-FFF2-40B4-BE49-F238E27FC236}">
                <a16:creationId xmlns:a16="http://schemas.microsoft.com/office/drawing/2014/main" id="{21085B72-05CE-4BE5-81D6-843E1801DB7A}"/>
              </a:ext>
            </a:extLst>
          </p:cNvPr>
          <p:cNvSpPr/>
          <p:nvPr/>
        </p:nvSpPr>
        <p:spPr>
          <a:xfrm rot="19943509">
            <a:off x="5653067" y="4218667"/>
            <a:ext cx="523011" cy="543973"/>
          </a:xfrm>
          <a:prstGeom prst="irregularSeal1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02309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A9FF171A-4C9A-42D9-96EE-55199BCEF7C3}"/>
              </a:ext>
            </a:extLst>
          </p:cNvPr>
          <p:cNvGrpSpPr/>
          <p:nvPr/>
        </p:nvGrpSpPr>
        <p:grpSpPr>
          <a:xfrm>
            <a:off x="5930650" y="105377"/>
            <a:ext cx="3060161" cy="6119254"/>
            <a:chOff x="5276675" y="1292902"/>
            <a:chExt cx="3762769" cy="4046692"/>
          </a:xfrm>
          <a:solidFill>
            <a:srgbClr val="FF0000"/>
          </a:solidFill>
        </p:grpSpPr>
        <p:sp>
          <p:nvSpPr>
            <p:cNvPr id="29" name="Прямоугольник: скругленные углы 28">
              <a:extLst>
                <a:ext uri="{FF2B5EF4-FFF2-40B4-BE49-F238E27FC236}">
                  <a16:creationId xmlns:a16="http://schemas.microsoft.com/office/drawing/2014/main" id="{9310748E-6D71-48E1-93D1-292CE31C2247}"/>
                </a:ext>
              </a:extLst>
            </p:cNvPr>
            <p:cNvSpPr/>
            <p:nvPr/>
          </p:nvSpPr>
          <p:spPr>
            <a:xfrm>
              <a:off x="5899721" y="1292902"/>
              <a:ext cx="3139723" cy="31778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МЕРЫ</a:t>
              </a:r>
            </a:p>
          </p:txBody>
        </p:sp>
        <p:sp>
          <p:nvSpPr>
            <p:cNvPr id="30" name="Фигура, имеющая форму буквы L 29">
              <a:extLst>
                <a:ext uri="{FF2B5EF4-FFF2-40B4-BE49-F238E27FC236}">
                  <a16:creationId xmlns:a16="http://schemas.microsoft.com/office/drawing/2014/main" id="{5C006A6B-B3C8-4BD1-B008-291FB84DFF85}"/>
                </a:ext>
              </a:extLst>
            </p:cNvPr>
            <p:cNvSpPr/>
            <p:nvPr/>
          </p:nvSpPr>
          <p:spPr>
            <a:xfrm rot="10800000" flipH="1">
              <a:off x="5276675" y="1292902"/>
              <a:ext cx="629175" cy="4046692"/>
            </a:xfrm>
            <a:prstGeom prst="corner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00C49688-8D9E-4484-AF8A-36E60A86D0E9}"/>
              </a:ext>
            </a:extLst>
          </p:cNvPr>
          <p:cNvSpPr txBox="1"/>
          <p:nvPr/>
        </p:nvSpPr>
        <p:spPr>
          <a:xfrm>
            <a:off x="6155589" y="655236"/>
            <a:ext cx="272753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разделов сайте с информацией для пациентов и сотрудников</a:t>
            </a:r>
          </a:p>
          <a:p>
            <a:pPr marL="228600" indent="-228600"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сотрудников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о порядке (алгоритме) получения мед услуг в зависимости от повода обращения.</a:t>
            </a:r>
          </a:p>
          <a:p>
            <a:pPr marL="228600" indent="-228600"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Определением информации, необходимой пациенту в зависимости от цели посещения. Создание новых информационных ресурсов (информационного табло,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Q-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кодов). Размещение информационного материала (стенды, табло,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Q-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коды)</a:t>
            </a:r>
          </a:p>
          <a:p>
            <a:pPr marL="228600" indent="-228600"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внедрение устных речевых модулей для разговора  с пациентом. Ознакомление и обучение сотрудников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и регистратуры устным речевым модулям</a:t>
            </a:r>
          </a:p>
          <a:p>
            <a:pPr marL="228600" indent="-228600"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информационного материала для пациентов и сотрудников</a:t>
            </a:r>
          </a:p>
          <a:p>
            <a:pPr marL="228600" indent="-228600"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общего информационного поля. Современная актуализация информации</a:t>
            </a:r>
          </a:p>
          <a:p>
            <a:pPr marL="228600" indent="-228600"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контакт-центра </a:t>
            </a:r>
          </a:p>
          <a:p>
            <a:pPr marL="228600" indent="-228600">
              <a:buAutoNum type="arabicPeriod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6BA67BC3-25BF-417D-966B-46FA51315F38}"/>
              </a:ext>
            </a:extLst>
          </p:cNvPr>
          <p:cNvGrpSpPr/>
          <p:nvPr/>
        </p:nvGrpSpPr>
        <p:grpSpPr>
          <a:xfrm>
            <a:off x="41577" y="230697"/>
            <a:ext cx="5871980" cy="6521926"/>
            <a:chOff x="211812" y="289935"/>
            <a:chExt cx="6819999" cy="5128725"/>
          </a:xfrm>
        </p:grpSpPr>
        <p:grpSp>
          <p:nvGrpSpPr>
            <p:cNvPr id="2" name="Группа 1">
              <a:extLst>
                <a:ext uri="{FF2B5EF4-FFF2-40B4-BE49-F238E27FC236}">
                  <a16:creationId xmlns:a16="http://schemas.microsoft.com/office/drawing/2014/main" id="{657C5B34-7574-41A6-AFC2-545A7BEBD776}"/>
                </a:ext>
              </a:extLst>
            </p:cNvPr>
            <p:cNvGrpSpPr/>
            <p:nvPr/>
          </p:nvGrpSpPr>
          <p:grpSpPr>
            <a:xfrm>
              <a:off x="241856" y="289935"/>
              <a:ext cx="6604377" cy="5128725"/>
              <a:chOff x="366135" y="107427"/>
              <a:chExt cx="6604377" cy="5128725"/>
            </a:xfrm>
          </p:grpSpPr>
          <p:grpSp>
            <p:nvGrpSpPr>
              <p:cNvPr id="21" name="Группа 20">
                <a:extLst>
                  <a:ext uri="{FF2B5EF4-FFF2-40B4-BE49-F238E27FC236}">
                    <a16:creationId xmlns:a16="http://schemas.microsoft.com/office/drawing/2014/main" id="{0EBE7B55-B29D-4B94-9BC2-51E699F262CF}"/>
                  </a:ext>
                </a:extLst>
              </p:cNvPr>
              <p:cNvGrpSpPr/>
              <p:nvPr/>
            </p:nvGrpSpPr>
            <p:grpSpPr>
              <a:xfrm>
                <a:off x="366135" y="107427"/>
                <a:ext cx="6604377" cy="5128725"/>
                <a:chOff x="729022" y="187873"/>
                <a:chExt cx="6604377" cy="5128725"/>
              </a:xfrm>
            </p:grpSpPr>
            <p:sp>
              <p:nvSpPr>
                <p:cNvPr id="5" name="AutoShape 62">
                  <a:extLst>
                    <a:ext uri="{FF2B5EF4-FFF2-40B4-BE49-F238E27FC236}">
                      <a16:creationId xmlns:a16="http://schemas.microsoft.com/office/drawing/2014/main" id="{DA4E2D8B-C8E7-4DF1-AEEB-A1FA6AB602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30901" y="3541523"/>
                  <a:ext cx="2002498" cy="66658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4472C4"/>
                </a:solidFill>
                <a:ln w="12700">
                  <a:solidFill>
                    <a:srgbClr val="1F3763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Отсутствие общего информационного поля</a:t>
                  </a:r>
                  <a:endParaRPr kumimoji="0" lang="ru-RU" altLang="ru-RU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6" name="Группа 5">
                  <a:extLst>
                    <a:ext uri="{FF2B5EF4-FFF2-40B4-BE49-F238E27FC236}">
                      <a16:creationId xmlns:a16="http://schemas.microsoft.com/office/drawing/2014/main" id="{EDCE7D2F-438E-4EE5-9CC8-B60F91A2AC1D}"/>
                    </a:ext>
                  </a:extLst>
                </p:cNvPr>
                <p:cNvGrpSpPr/>
                <p:nvPr/>
              </p:nvGrpSpPr>
              <p:grpSpPr>
                <a:xfrm>
                  <a:off x="729022" y="187873"/>
                  <a:ext cx="6555502" cy="5128725"/>
                  <a:chOff x="5061840" y="352482"/>
                  <a:chExt cx="4847253" cy="4898219"/>
                </a:xfrm>
              </p:grpSpPr>
              <p:sp>
                <p:nvSpPr>
                  <p:cNvPr id="7" name="AutoShape 59">
                    <a:extLst>
                      <a:ext uri="{FF2B5EF4-FFF2-40B4-BE49-F238E27FC236}">
                        <a16:creationId xmlns:a16="http://schemas.microsoft.com/office/drawing/2014/main" id="{98EA169B-6B1B-42CD-8278-DB77C59EE03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976269" y="4582841"/>
                    <a:ext cx="1676507" cy="667860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4472C4"/>
                  </a:solidFill>
                  <a:ln w="12700">
                    <a:solidFill>
                      <a:srgbClr val="1F3763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Отсутствие пункта сбора, систематизации и обмена информации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" name="Блок-схема: объединение 5">
                    <a:extLst>
                      <a:ext uri="{FF2B5EF4-FFF2-40B4-BE49-F238E27FC236}">
                        <a16:creationId xmlns:a16="http://schemas.microsoft.com/office/drawing/2014/main" id="{25174AAA-03FC-418E-BFB4-BEE075B84F7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52667" y="1919637"/>
                    <a:ext cx="1423371" cy="381116"/>
                  </a:xfrm>
                  <a:prstGeom prst="flowChartMerge">
                    <a:avLst/>
                  </a:prstGeom>
                  <a:gradFill rotWithShape="1">
                    <a:gsLst>
                      <a:gs pos="0">
                        <a:srgbClr val="B1CBE9"/>
                      </a:gs>
                      <a:gs pos="50000">
                        <a:srgbClr val="A3C1E5"/>
                      </a:gs>
                      <a:gs pos="100000">
                        <a:srgbClr val="92B9E4"/>
                      </a:gs>
                    </a:gsLst>
                    <a:lin ang="5400000"/>
                  </a:gradFill>
                  <a:ln w="6350">
                    <a:solidFill>
                      <a:srgbClr val="5B9BD5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Почему?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9" name="Прямоугольник: скругленные углы 6">
                    <a:extLst>
                      <a:ext uri="{FF2B5EF4-FFF2-40B4-BE49-F238E27FC236}">
                        <a16:creationId xmlns:a16="http://schemas.microsoft.com/office/drawing/2014/main" id="{FA62D346-5F34-41D2-9DBB-873655FA67D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061840" y="352482"/>
                    <a:ext cx="4827250" cy="456595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4472C4"/>
                  </a:solidFill>
                  <a:ln w="12700">
                    <a:solidFill>
                      <a:srgbClr val="1F3763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Получение информации </a:t>
                    </a:r>
                    <a:r>
                      <a:rPr lang="ru-RU" altLang="ru-RU" sz="1200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проблематично для сотрудников и пациентов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0" name="AutoShape 52">
                    <a:extLst>
                      <a:ext uri="{FF2B5EF4-FFF2-40B4-BE49-F238E27FC236}">
                        <a16:creationId xmlns:a16="http://schemas.microsoft.com/office/drawing/2014/main" id="{CFBEA86E-4D35-4B5C-ACD0-2E2993A94AA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11818" y="1209698"/>
                    <a:ext cx="1505070" cy="709940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4472C4"/>
                  </a:solidFill>
                  <a:ln w="12700">
                    <a:solidFill>
                      <a:srgbClr val="1F3763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Сайт поликлиники не информативен для пациентов и сотрудников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1" name="AutoShape 49">
                    <a:extLst>
                      <a:ext uri="{FF2B5EF4-FFF2-40B4-BE49-F238E27FC236}">
                        <a16:creationId xmlns:a16="http://schemas.microsoft.com/office/drawing/2014/main" id="{CE8F9C36-4413-4624-AA0F-CCF45A7CC54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4550" y="2290715"/>
                    <a:ext cx="1444543" cy="862883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4472C4"/>
                  </a:solidFill>
                  <a:ln w="12700">
                    <a:solidFill>
                      <a:srgbClr val="1F3763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ru-RU" altLang="ru-RU" sz="1200" dirty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Н</a:t>
                    </a: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е достаточное информированность сотрудников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2" name="AutoShape 58">
                    <a:extLst>
                      <a:ext uri="{FF2B5EF4-FFF2-40B4-BE49-F238E27FC236}">
                        <a16:creationId xmlns:a16="http://schemas.microsoft.com/office/drawing/2014/main" id="{312E40B9-F81E-417B-A345-E38F50997CE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59226" y="1199227"/>
                    <a:ext cx="1444543" cy="667860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4472C4"/>
                  </a:solidFill>
                  <a:ln w="12700">
                    <a:solidFill>
                      <a:srgbClr val="1F3763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Поликлиника-отсутствие интересующей информации для пациентов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3" name="AutoShape 61">
                    <a:extLst>
                      <a:ext uri="{FF2B5EF4-FFF2-40B4-BE49-F238E27FC236}">
                        <a16:creationId xmlns:a16="http://schemas.microsoft.com/office/drawing/2014/main" id="{73A1F205-87C3-4917-890D-BDF1FF2726A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10481" y="2316554"/>
                    <a:ext cx="1506406" cy="837044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4472C4"/>
                  </a:solidFill>
                  <a:ln w="12700">
                    <a:solidFill>
                      <a:srgbClr val="1F3763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Недостаточное количество разделов сайта, несвоевременная актуализация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4" name="AutoShape 50">
                    <a:extLst>
                      <a:ext uri="{FF2B5EF4-FFF2-40B4-BE49-F238E27FC236}">
                        <a16:creationId xmlns:a16="http://schemas.microsoft.com/office/drawing/2014/main" id="{8FC9AB59-EFFB-4631-86D8-0D2A0AA4CAF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10481" y="3546828"/>
                    <a:ext cx="1506406" cy="638175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4472C4"/>
                  </a:solidFill>
                  <a:ln w="12700">
                    <a:solidFill>
                      <a:srgbClr val="1F3763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Отсутствие информационного материала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5" name="Блок-схема: объединение 5">
                    <a:extLst>
                      <a:ext uri="{FF2B5EF4-FFF2-40B4-BE49-F238E27FC236}">
                        <a16:creationId xmlns:a16="http://schemas.microsoft.com/office/drawing/2014/main" id="{C1CFD4D6-E551-4267-B87D-2334B575D5D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144475" y="821381"/>
                    <a:ext cx="1572413" cy="381116"/>
                  </a:xfrm>
                  <a:prstGeom prst="flowChartMerge">
                    <a:avLst/>
                  </a:prstGeom>
                  <a:gradFill rotWithShape="1">
                    <a:gsLst>
                      <a:gs pos="0">
                        <a:srgbClr val="B1CBE9"/>
                      </a:gs>
                      <a:gs pos="50000">
                        <a:srgbClr val="A3C1E5"/>
                      </a:gs>
                      <a:gs pos="100000">
                        <a:srgbClr val="92B9E4"/>
                      </a:gs>
                    </a:gsLst>
                    <a:lin ang="5400000"/>
                  </a:gradFill>
                  <a:ln w="6350">
                    <a:solidFill>
                      <a:srgbClr val="5B9BD5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Почему?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6" name="Блок-схема: объединение 5">
                    <a:extLst>
                      <a:ext uri="{FF2B5EF4-FFF2-40B4-BE49-F238E27FC236}">
                        <a16:creationId xmlns:a16="http://schemas.microsoft.com/office/drawing/2014/main" id="{DB916133-4BBE-4148-AA93-D3257BEE7E0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716888" y="818111"/>
                    <a:ext cx="1572413" cy="381116"/>
                  </a:xfrm>
                  <a:prstGeom prst="flowChartMerge">
                    <a:avLst/>
                  </a:prstGeom>
                  <a:gradFill rotWithShape="1">
                    <a:gsLst>
                      <a:gs pos="0">
                        <a:srgbClr val="B1CBE9"/>
                      </a:gs>
                      <a:gs pos="50000">
                        <a:srgbClr val="A3C1E5"/>
                      </a:gs>
                      <a:gs pos="100000">
                        <a:srgbClr val="92B9E4"/>
                      </a:gs>
                    </a:gsLst>
                    <a:lin ang="5400000"/>
                  </a:gradFill>
                  <a:ln w="6350">
                    <a:solidFill>
                      <a:srgbClr val="5B9BD5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Почему?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7" name="Блок-схема: объединение 5">
                    <a:extLst>
                      <a:ext uri="{FF2B5EF4-FFF2-40B4-BE49-F238E27FC236}">
                        <a16:creationId xmlns:a16="http://schemas.microsoft.com/office/drawing/2014/main" id="{DE3E5108-9CE3-411B-A5FB-983068C2883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268725" y="806787"/>
                    <a:ext cx="1572413" cy="381116"/>
                  </a:xfrm>
                  <a:prstGeom prst="flowChartMerge">
                    <a:avLst/>
                  </a:prstGeom>
                  <a:gradFill rotWithShape="1">
                    <a:gsLst>
                      <a:gs pos="0">
                        <a:srgbClr val="B1CBE9"/>
                      </a:gs>
                      <a:gs pos="50000">
                        <a:srgbClr val="A3C1E5"/>
                      </a:gs>
                      <a:gs pos="100000">
                        <a:srgbClr val="92B9E4"/>
                      </a:gs>
                    </a:gsLst>
                    <a:lin ang="5400000"/>
                  </a:gradFill>
                  <a:ln w="6350">
                    <a:solidFill>
                      <a:srgbClr val="5B9BD5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Почему?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8" name="Блок-схема: объединение 5">
                    <a:extLst>
                      <a:ext uri="{FF2B5EF4-FFF2-40B4-BE49-F238E27FC236}">
                        <a16:creationId xmlns:a16="http://schemas.microsoft.com/office/drawing/2014/main" id="{29DCAC13-60BB-404F-B2AD-A6F39EF3FCC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813597" y="1916911"/>
                    <a:ext cx="1423372" cy="403002"/>
                  </a:xfrm>
                  <a:prstGeom prst="flowChartMerge">
                    <a:avLst/>
                  </a:prstGeom>
                  <a:gradFill rotWithShape="1">
                    <a:gsLst>
                      <a:gs pos="0">
                        <a:srgbClr val="B1CBE9"/>
                      </a:gs>
                      <a:gs pos="50000">
                        <a:srgbClr val="A3C1E5"/>
                      </a:gs>
                      <a:gs pos="100000">
                        <a:srgbClr val="92B9E4"/>
                      </a:gs>
                    </a:gsLst>
                    <a:lin ang="5400000"/>
                  </a:gradFill>
                  <a:ln w="6350">
                    <a:solidFill>
                      <a:srgbClr val="5B9BD5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Почему?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9" name="Блок-схема: объединение 5">
                    <a:extLst>
                      <a:ext uri="{FF2B5EF4-FFF2-40B4-BE49-F238E27FC236}">
                        <a16:creationId xmlns:a16="http://schemas.microsoft.com/office/drawing/2014/main" id="{EE85CEE4-3DE2-42A0-9884-28B4E30267D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550217" y="3149373"/>
                    <a:ext cx="1290920" cy="381116"/>
                  </a:xfrm>
                  <a:prstGeom prst="flowChartMerge">
                    <a:avLst/>
                  </a:prstGeom>
                  <a:gradFill rotWithShape="1">
                    <a:gsLst>
                      <a:gs pos="0">
                        <a:srgbClr val="B1CBE9"/>
                      </a:gs>
                      <a:gs pos="50000">
                        <a:srgbClr val="A3C1E5"/>
                      </a:gs>
                      <a:gs pos="100000">
                        <a:srgbClr val="92B9E4"/>
                      </a:gs>
                    </a:gsLst>
                    <a:lin ang="5400000"/>
                  </a:gradFill>
                  <a:ln w="6350">
                    <a:solidFill>
                      <a:srgbClr val="5B9BD5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Почему?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20" name="Блок-схема: объединение 5">
                    <a:extLst>
                      <a:ext uri="{FF2B5EF4-FFF2-40B4-BE49-F238E27FC236}">
                        <a16:creationId xmlns:a16="http://schemas.microsoft.com/office/drawing/2014/main" id="{65EC5DE6-0A75-41DD-BC7C-ABD005FF5EC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36691" y="3165712"/>
                    <a:ext cx="1439347" cy="381116"/>
                  </a:xfrm>
                  <a:prstGeom prst="flowChartMerge">
                    <a:avLst/>
                  </a:prstGeom>
                  <a:gradFill rotWithShape="1">
                    <a:gsLst>
                      <a:gs pos="0">
                        <a:srgbClr val="B1CBE9"/>
                      </a:gs>
                      <a:gs pos="50000">
                        <a:srgbClr val="A3C1E5"/>
                      </a:gs>
                      <a:gs pos="100000">
                        <a:srgbClr val="92B9E4"/>
                      </a:gs>
                    </a:gsLst>
                    <a:lin ang="5400000"/>
                  </a:gradFill>
                  <a:ln w="6350">
                    <a:solidFill>
                      <a:srgbClr val="5B9BD5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Почему?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32" name="Блок-схема: объединение 5">
                    <a:extLst>
                      <a:ext uri="{FF2B5EF4-FFF2-40B4-BE49-F238E27FC236}">
                        <a16:creationId xmlns:a16="http://schemas.microsoft.com/office/drawing/2014/main" id="{C1981644-23B9-44BF-80BB-C0BC7711663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464550" y="1881520"/>
                    <a:ext cx="1361946" cy="381116"/>
                  </a:xfrm>
                  <a:prstGeom prst="flowChartMerge">
                    <a:avLst/>
                  </a:prstGeom>
                  <a:gradFill rotWithShape="1">
                    <a:gsLst>
                      <a:gs pos="0">
                        <a:srgbClr val="B1CBE9"/>
                      </a:gs>
                      <a:gs pos="50000">
                        <a:srgbClr val="A3C1E5"/>
                      </a:gs>
                      <a:gs pos="100000">
                        <a:srgbClr val="92B9E4"/>
                      </a:gs>
                    </a:gsLst>
                    <a:lin ang="5400000"/>
                  </a:gradFill>
                  <a:ln w="6350">
                    <a:solidFill>
                      <a:srgbClr val="5B9BD5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Почему?</a:t>
                    </a:r>
                    <a:endParaRPr kumimoji="0" lang="ru-RU" altLang="ru-RU" sz="12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31" name="AutoShape 52">
                <a:extLst>
                  <a:ext uri="{FF2B5EF4-FFF2-40B4-BE49-F238E27FC236}">
                    <a16:creationId xmlns:a16="http://schemas.microsoft.com/office/drawing/2014/main" id="{3DD21AB4-0E02-40A1-83D9-1DCB2178A5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5496" y="1004923"/>
                <a:ext cx="2035480" cy="714576"/>
              </a:xfrm>
              <a:prstGeom prst="roundRect">
                <a:avLst>
                  <a:gd name="adj" fmla="val 16667"/>
                </a:avLst>
              </a:prstGeom>
              <a:solidFill>
                <a:srgbClr val="4472C4"/>
              </a:solidFill>
              <a:ln w="12700">
                <a:solidFill>
                  <a:srgbClr val="1F3763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ru-RU" altLang="ru-RU" sz="1200" dirty="0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 достаточное информирование сотрудников  </a:t>
                </a:r>
                <a:r>
                  <a:rPr lang="en-US" altLang="ru-RU" sz="1200" dirty="0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Call </a:t>
                </a:r>
                <a:r>
                  <a:rPr lang="ru-RU" altLang="ru-RU" sz="1200" dirty="0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центра</a:t>
                </a:r>
                <a:endPara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" name="AutoShape 61">
                <a:extLst>
                  <a:ext uri="{FF2B5EF4-FFF2-40B4-BE49-F238E27FC236}">
                    <a16:creationId xmlns:a16="http://schemas.microsoft.com/office/drawing/2014/main" id="{900F1289-4DC7-4C6A-8523-A10291331A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4721" y="2165112"/>
                <a:ext cx="2037287" cy="880575"/>
              </a:xfrm>
              <a:prstGeom prst="roundRect">
                <a:avLst>
                  <a:gd name="adj" fmla="val 16667"/>
                </a:avLst>
              </a:prstGeom>
              <a:solidFill>
                <a:srgbClr val="4472C4"/>
              </a:solidFill>
              <a:ln w="12700">
                <a:solidFill>
                  <a:srgbClr val="1F3763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200" b="0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Недостаточное количество устных речевых модулей,</a:t>
                </a:r>
                <a:endPara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Блок-схема: объединение 5">
                <a:extLst>
                  <a:ext uri="{FF2B5EF4-FFF2-40B4-BE49-F238E27FC236}">
                    <a16:creationId xmlns:a16="http://schemas.microsoft.com/office/drawing/2014/main" id="{215BAFAE-59A8-4D94-89CF-A500F89761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0346" y="4132986"/>
                <a:ext cx="4515376" cy="399051"/>
              </a:xfrm>
              <a:prstGeom prst="flowChartMerge">
                <a:avLst/>
              </a:prstGeom>
              <a:gradFill rotWithShape="1">
                <a:gsLst>
                  <a:gs pos="0">
                    <a:srgbClr val="B1CBE9"/>
                  </a:gs>
                  <a:gs pos="50000">
                    <a:srgbClr val="A3C1E5"/>
                  </a:gs>
                  <a:gs pos="100000">
                    <a:srgbClr val="92B9E4"/>
                  </a:gs>
                </a:gsLst>
                <a:lin ang="5400000"/>
              </a:gradFill>
              <a:ln w="6350">
                <a:solidFill>
                  <a:srgbClr val="5B9BD5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200" b="0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Почему?</a:t>
                </a:r>
                <a:endPara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6" name="Взрыв: 8 точек 35">
              <a:extLst>
                <a:ext uri="{FF2B5EF4-FFF2-40B4-BE49-F238E27FC236}">
                  <a16:creationId xmlns:a16="http://schemas.microsoft.com/office/drawing/2014/main" id="{B6B141D4-B165-49E7-B69C-2062097477BE}"/>
                </a:ext>
              </a:extLst>
            </p:cNvPr>
            <p:cNvSpPr/>
            <p:nvPr/>
          </p:nvSpPr>
          <p:spPr>
            <a:xfrm rot="19943509">
              <a:off x="4348131" y="2104865"/>
              <a:ext cx="610213" cy="543973"/>
            </a:xfrm>
            <a:prstGeom prst="irregularSeal1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ln w="0"/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7" name="Взрыв: 8 точек 36">
              <a:extLst>
                <a:ext uri="{FF2B5EF4-FFF2-40B4-BE49-F238E27FC236}">
                  <a16:creationId xmlns:a16="http://schemas.microsoft.com/office/drawing/2014/main" id="{6D5326F2-024C-4F96-8E0B-FEDF25355BD6}"/>
                </a:ext>
              </a:extLst>
            </p:cNvPr>
            <p:cNvSpPr/>
            <p:nvPr/>
          </p:nvSpPr>
          <p:spPr>
            <a:xfrm rot="19943509">
              <a:off x="2159664" y="3482940"/>
              <a:ext cx="588940" cy="543973"/>
            </a:xfrm>
            <a:prstGeom prst="irregularSeal1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ln w="0"/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38" name="Взрыв: 8 точек 37">
              <a:extLst>
                <a:ext uri="{FF2B5EF4-FFF2-40B4-BE49-F238E27FC236}">
                  <a16:creationId xmlns:a16="http://schemas.microsoft.com/office/drawing/2014/main" id="{AA2D3C82-A7D5-4042-B1AB-3BB342D30007}"/>
                </a:ext>
              </a:extLst>
            </p:cNvPr>
            <p:cNvSpPr/>
            <p:nvPr/>
          </p:nvSpPr>
          <p:spPr>
            <a:xfrm rot="19943509">
              <a:off x="6508800" y="3451987"/>
              <a:ext cx="523011" cy="543973"/>
            </a:xfrm>
            <a:prstGeom prst="irregularSeal1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ln w="0"/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39" name="Взрыв: 8 точек 38">
              <a:extLst>
                <a:ext uri="{FF2B5EF4-FFF2-40B4-BE49-F238E27FC236}">
                  <a16:creationId xmlns:a16="http://schemas.microsoft.com/office/drawing/2014/main" id="{208D4C57-5E8D-4B8C-BF7B-6A7B693F9F8A}"/>
                </a:ext>
              </a:extLst>
            </p:cNvPr>
            <p:cNvSpPr/>
            <p:nvPr/>
          </p:nvSpPr>
          <p:spPr>
            <a:xfrm rot="19943509">
              <a:off x="211812" y="998554"/>
              <a:ext cx="523011" cy="543973"/>
            </a:xfrm>
            <a:prstGeom prst="irregularSeal1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ln w="0"/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0" name="Взрыв: 8 точек 39">
              <a:extLst>
                <a:ext uri="{FF2B5EF4-FFF2-40B4-BE49-F238E27FC236}">
                  <a16:creationId xmlns:a16="http://schemas.microsoft.com/office/drawing/2014/main" id="{7EA5FCD3-A1D1-48F8-AA4A-6BE487DF3196}"/>
                </a:ext>
              </a:extLst>
            </p:cNvPr>
            <p:cNvSpPr/>
            <p:nvPr/>
          </p:nvSpPr>
          <p:spPr>
            <a:xfrm rot="19943509">
              <a:off x="4312628" y="1050417"/>
              <a:ext cx="523010" cy="543973"/>
            </a:xfrm>
            <a:prstGeom prst="irregularSeal1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ln w="0"/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1" name="Взрыв: 8 точек 40">
              <a:extLst>
                <a:ext uri="{FF2B5EF4-FFF2-40B4-BE49-F238E27FC236}">
                  <a16:creationId xmlns:a16="http://schemas.microsoft.com/office/drawing/2014/main" id="{5C744BD5-9607-4708-BC78-48F74E2FB04E}"/>
                </a:ext>
              </a:extLst>
            </p:cNvPr>
            <p:cNvSpPr/>
            <p:nvPr/>
          </p:nvSpPr>
          <p:spPr>
            <a:xfrm rot="19943509">
              <a:off x="6443948" y="1117837"/>
              <a:ext cx="523010" cy="543973"/>
            </a:xfrm>
            <a:prstGeom prst="irregularSeal1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ln w="0"/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6669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3">
            <a:extLst>
              <a:ext uri="{FF2B5EF4-FFF2-40B4-BE49-F238E27FC236}">
                <a16:creationId xmlns:a16="http://schemas.microsoft.com/office/drawing/2014/main" id="{39D369E1-0F12-43A9-B604-05B226AFF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90" y="-228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" name="Стрелка: вправо 37">
            <a:extLst>
              <a:ext uri="{FF2B5EF4-FFF2-40B4-BE49-F238E27FC236}">
                <a16:creationId xmlns:a16="http://schemas.microsoft.com/office/drawing/2014/main" id="{4DE9B774-D980-4A6C-A8F4-842C133E7B8B}"/>
              </a:ext>
            </a:extLst>
          </p:cNvPr>
          <p:cNvSpPr/>
          <p:nvPr/>
        </p:nvSpPr>
        <p:spPr>
          <a:xfrm rot="3850960">
            <a:off x="-750884" y="1860090"/>
            <a:ext cx="3127366" cy="59224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Оборудование</a:t>
            </a:r>
          </a:p>
        </p:txBody>
      </p: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E41B8E0C-07E1-418A-ADCE-82E77891B8B8}"/>
              </a:ext>
            </a:extLst>
          </p:cNvPr>
          <p:cNvCxnSpPr>
            <a:cxnSpLocks/>
          </p:cNvCxnSpPr>
          <p:nvPr/>
        </p:nvCxnSpPr>
        <p:spPr>
          <a:xfrm>
            <a:off x="327171" y="3556932"/>
            <a:ext cx="768343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трелка: вправо 47">
            <a:extLst>
              <a:ext uri="{FF2B5EF4-FFF2-40B4-BE49-F238E27FC236}">
                <a16:creationId xmlns:a16="http://schemas.microsoft.com/office/drawing/2014/main" id="{82881EBF-5B2F-42B0-B0D1-F212565F4EC0}"/>
              </a:ext>
            </a:extLst>
          </p:cNvPr>
          <p:cNvSpPr/>
          <p:nvPr/>
        </p:nvSpPr>
        <p:spPr>
          <a:xfrm rot="3850960">
            <a:off x="5499370" y="1840074"/>
            <a:ext cx="3127366" cy="59224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Внешние факторы</a:t>
            </a:r>
          </a:p>
        </p:txBody>
      </p:sp>
      <p:sp>
        <p:nvSpPr>
          <p:cNvPr id="49" name="Стрелка: вправо 48">
            <a:extLst>
              <a:ext uri="{FF2B5EF4-FFF2-40B4-BE49-F238E27FC236}">
                <a16:creationId xmlns:a16="http://schemas.microsoft.com/office/drawing/2014/main" id="{88B3F6A5-D8BA-4209-9D89-07441FF26720}"/>
              </a:ext>
            </a:extLst>
          </p:cNvPr>
          <p:cNvSpPr/>
          <p:nvPr/>
        </p:nvSpPr>
        <p:spPr>
          <a:xfrm rot="3850960">
            <a:off x="2928182" y="1877044"/>
            <a:ext cx="3127366" cy="59224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Методы</a:t>
            </a:r>
          </a:p>
        </p:txBody>
      </p:sp>
      <p:sp>
        <p:nvSpPr>
          <p:cNvPr id="50" name="Стрелка: вправо 49">
            <a:extLst>
              <a:ext uri="{FF2B5EF4-FFF2-40B4-BE49-F238E27FC236}">
                <a16:creationId xmlns:a16="http://schemas.microsoft.com/office/drawing/2014/main" id="{155EE409-1027-4A38-A20D-B91391785BB8}"/>
              </a:ext>
            </a:extLst>
          </p:cNvPr>
          <p:cNvSpPr/>
          <p:nvPr/>
        </p:nvSpPr>
        <p:spPr>
          <a:xfrm rot="18060364">
            <a:off x="3353525" y="4828328"/>
            <a:ext cx="3600249" cy="59224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Материалы</a:t>
            </a:r>
          </a:p>
        </p:txBody>
      </p:sp>
      <p:sp>
        <p:nvSpPr>
          <p:cNvPr id="51" name="Стрелка: вправо 50">
            <a:extLst>
              <a:ext uri="{FF2B5EF4-FFF2-40B4-BE49-F238E27FC236}">
                <a16:creationId xmlns:a16="http://schemas.microsoft.com/office/drawing/2014/main" id="{7E5C13FE-F20C-4907-A205-023FFDBFDDF3}"/>
              </a:ext>
            </a:extLst>
          </p:cNvPr>
          <p:cNvSpPr/>
          <p:nvPr/>
        </p:nvSpPr>
        <p:spPr>
          <a:xfrm rot="18787222">
            <a:off x="-372151" y="4661234"/>
            <a:ext cx="3765480" cy="59224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Человек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22355D2A-DFB1-4203-8B92-A2A73C963D3E}"/>
              </a:ext>
            </a:extLst>
          </p:cNvPr>
          <p:cNvSpPr/>
          <p:nvPr/>
        </p:nvSpPr>
        <p:spPr>
          <a:xfrm>
            <a:off x="1289623" y="826189"/>
            <a:ext cx="1326394" cy="2000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</a:t>
            </a: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63E63300-B15D-4B82-A8A0-CC520D3A8B2C}"/>
              </a:ext>
            </a:extLst>
          </p:cNvPr>
          <p:cNvSpPr/>
          <p:nvPr/>
        </p:nvSpPr>
        <p:spPr>
          <a:xfrm>
            <a:off x="1259837" y="1337620"/>
            <a:ext cx="1552644" cy="3473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Стенды, Наглядные материалы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68C2711C-B276-4A29-98AB-310F2E34B152}"/>
              </a:ext>
            </a:extLst>
          </p:cNvPr>
          <p:cNvSpPr/>
          <p:nvPr/>
        </p:nvSpPr>
        <p:spPr>
          <a:xfrm>
            <a:off x="1404971" y="2094684"/>
            <a:ext cx="1326394" cy="3473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</a:t>
            </a:r>
            <a:r>
              <a:rPr lang="en-US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</a:t>
            </a:r>
          </a:p>
        </p:txBody>
      </p: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E188010A-6C69-4B54-A99E-4D30C907B20C}"/>
              </a:ext>
            </a:extLst>
          </p:cNvPr>
          <p:cNvCxnSpPr>
            <a:cxnSpLocks/>
          </p:cNvCxnSpPr>
          <p:nvPr/>
        </p:nvCxnSpPr>
        <p:spPr>
          <a:xfrm flipV="1">
            <a:off x="662730" y="964575"/>
            <a:ext cx="625828" cy="506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ED4BC0AC-22E9-4781-A145-7FF9022C7F11}"/>
              </a:ext>
            </a:extLst>
          </p:cNvPr>
          <p:cNvCxnSpPr>
            <a:cxnSpLocks/>
          </p:cNvCxnSpPr>
          <p:nvPr/>
        </p:nvCxnSpPr>
        <p:spPr>
          <a:xfrm flipV="1">
            <a:off x="884335" y="1647359"/>
            <a:ext cx="404223" cy="391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7CA527E6-B338-424F-818E-E503AB442B3E}"/>
              </a:ext>
            </a:extLst>
          </p:cNvPr>
          <p:cNvCxnSpPr/>
          <p:nvPr/>
        </p:nvCxnSpPr>
        <p:spPr>
          <a:xfrm flipV="1">
            <a:off x="1191237" y="2347196"/>
            <a:ext cx="194642" cy="219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F2457C68-39F7-41C4-AB43-1FB131C18A56}"/>
              </a:ext>
            </a:extLst>
          </p:cNvPr>
          <p:cNvCxnSpPr>
            <a:cxnSpLocks/>
          </p:cNvCxnSpPr>
          <p:nvPr/>
        </p:nvCxnSpPr>
        <p:spPr>
          <a:xfrm flipV="1">
            <a:off x="2641337" y="633543"/>
            <a:ext cx="440800" cy="292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id="{959697C6-28A2-4E08-A16C-D52D2C6566C2}"/>
              </a:ext>
            </a:extLst>
          </p:cNvPr>
          <p:cNvCxnSpPr>
            <a:cxnSpLocks/>
          </p:cNvCxnSpPr>
          <p:nvPr/>
        </p:nvCxnSpPr>
        <p:spPr>
          <a:xfrm flipV="1">
            <a:off x="2825279" y="1280323"/>
            <a:ext cx="376107" cy="286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id="{C367297C-0378-46CD-BC72-B5960752D247}"/>
              </a:ext>
            </a:extLst>
          </p:cNvPr>
          <p:cNvCxnSpPr>
            <a:cxnSpLocks/>
          </p:cNvCxnSpPr>
          <p:nvPr/>
        </p:nvCxnSpPr>
        <p:spPr>
          <a:xfrm flipV="1">
            <a:off x="2731365" y="2056026"/>
            <a:ext cx="295900" cy="231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8F007AB8-AC9E-4324-A021-095C975CC84A}"/>
              </a:ext>
            </a:extLst>
          </p:cNvPr>
          <p:cNvSpPr txBox="1"/>
          <p:nvPr/>
        </p:nvSpPr>
        <p:spPr>
          <a:xfrm>
            <a:off x="2954056" y="241639"/>
            <a:ext cx="837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информация или она не систематизирована и не актуальна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AB97F0D-DE06-40CC-A0B9-74D7ED8C9189}"/>
              </a:ext>
            </a:extLst>
          </p:cNvPr>
          <p:cNvSpPr txBox="1"/>
          <p:nvPr/>
        </p:nvSpPr>
        <p:spPr>
          <a:xfrm>
            <a:off x="3120119" y="1164907"/>
            <a:ext cx="8377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024A2B8-9622-45BC-AD12-BB015664543E}"/>
              </a:ext>
            </a:extLst>
          </p:cNvPr>
          <p:cNvSpPr txBox="1"/>
          <p:nvPr/>
        </p:nvSpPr>
        <p:spPr>
          <a:xfrm>
            <a:off x="2903317" y="1823744"/>
            <a:ext cx="9710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Недостаточное количество линий</a:t>
            </a:r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2088B854-EC56-4D0E-840F-A947F4211269}"/>
              </a:ext>
            </a:extLst>
          </p:cNvPr>
          <p:cNvSpPr/>
          <p:nvPr/>
        </p:nvSpPr>
        <p:spPr>
          <a:xfrm>
            <a:off x="5183055" y="1942867"/>
            <a:ext cx="1574050" cy="1969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Неудобный поиск по сайту</a:t>
            </a: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F18C8C58-1EC1-4BB2-ADCC-6181C6CF53FB}"/>
              </a:ext>
            </a:extLst>
          </p:cNvPr>
          <p:cNvSpPr/>
          <p:nvPr/>
        </p:nvSpPr>
        <p:spPr>
          <a:xfrm>
            <a:off x="5439420" y="2307070"/>
            <a:ext cx="1326394" cy="274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Устный запрос в регистратуре</a:t>
            </a:r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id="{82362974-2811-4055-8625-E2B2B7AE80F3}"/>
              </a:ext>
            </a:extLst>
          </p:cNvPr>
          <p:cNvSpPr/>
          <p:nvPr/>
        </p:nvSpPr>
        <p:spPr>
          <a:xfrm>
            <a:off x="4212001" y="222076"/>
            <a:ext cx="1895110" cy="505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Устный запрос у медицинского персонала на приеме, что отнимает время, отведенное для оказания медицинской помощи</a:t>
            </a:r>
          </a:p>
        </p:txBody>
      </p:sp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FFB19318-C7A8-4F47-90C9-393625D01AFF}"/>
              </a:ext>
            </a:extLst>
          </p:cNvPr>
          <p:cNvSpPr/>
          <p:nvPr/>
        </p:nvSpPr>
        <p:spPr>
          <a:xfrm>
            <a:off x="4879635" y="1458139"/>
            <a:ext cx="1416647" cy="274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стендов, которых нет</a:t>
            </a:r>
          </a:p>
        </p:txBody>
      </p:sp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1152C93F-D64E-444D-9F04-373FC4882298}"/>
              </a:ext>
            </a:extLst>
          </p:cNvPr>
          <p:cNvSpPr/>
          <p:nvPr/>
        </p:nvSpPr>
        <p:spPr>
          <a:xfrm>
            <a:off x="4584733" y="838533"/>
            <a:ext cx="1357620" cy="4926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справочно-поискового аппарата для сотрудников</a:t>
            </a:r>
          </a:p>
        </p:txBody>
      </p: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F799413B-F4C5-4DD7-AAFA-1A9B679FC6D0}"/>
              </a:ext>
            </a:extLst>
          </p:cNvPr>
          <p:cNvCxnSpPr>
            <a:cxnSpLocks/>
            <a:endCxn id="75" idx="1"/>
          </p:cNvCxnSpPr>
          <p:nvPr/>
        </p:nvCxnSpPr>
        <p:spPr>
          <a:xfrm flipV="1">
            <a:off x="5021943" y="2444167"/>
            <a:ext cx="417477" cy="551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0921F8E4-8E6B-4FDC-951D-E093CFE27B9C}"/>
              </a:ext>
            </a:extLst>
          </p:cNvPr>
          <p:cNvCxnSpPr>
            <a:endCxn id="74" idx="1"/>
          </p:cNvCxnSpPr>
          <p:nvPr/>
        </p:nvCxnSpPr>
        <p:spPr>
          <a:xfrm flipV="1">
            <a:off x="4808821" y="2041342"/>
            <a:ext cx="374234" cy="448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id="{074405F8-8FFF-4C04-9BA7-5C2EBC0C49DC}"/>
              </a:ext>
            </a:extLst>
          </p:cNvPr>
          <p:cNvCxnSpPr>
            <a:cxnSpLocks/>
            <a:endCxn id="77" idx="1"/>
          </p:cNvCxnSpPr>
          <p:nvPr/>
        </p:nvCxnSpPr>
        <p:spPr>
          <a:xfrm flipV="1">
            <a:off x="4617101" y="1595236"/>
            <a:ext cx="262534" cy="499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>
            <a:extLst>
              <a:ext uri="{FF2B5EF4-FFF2-40B4-BE49-F238E27FC236}">
                <a16:creationId xmlns:a16="http://schemas.microsoft.com/office/drawing/2014/main" id="{97F44173-F473-41FC-9BAB-24C7BCEE566C}"/>
              </a:ext>
            </a:extLst>
          </p:cNvPr>
          <p:cNvCxnSpPr>
            <a:cxnSpLocks/>
            <a:endCxn id="78" idx="1"/>
          </p:cNvCxnSpPr>
          <p:nvPr/>
        </p:nvCxnSpPr>
        <p:spPr>
          <a:xfrm flipV="1">
            <a:off x="4322484" y="1084856"/>
            <a:ext cx="262249" cy="4391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id="{9DAF13A0-09FC-40CA-9C05-0D264FCE6F73}"/>
              </a:ext>
            </a:extLst>
          </p:cNvPr>
          <p:cNvCxnSpPr>
            <a:cxnSpLocks/>
            <a:endCxn id="76" idx="1"/>
          </p:cNvCxnSpPr>
          <p:nvPr/>
        </p:nvCxnSpPr>
        <p:spPr>
          <a:xfrm flipV="1">
            <a:off x="4054073" y="475065"/>
            <a:ext cx="157928" cy="489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id="{3AB6AC18-EF12-46ED-82E2-FEEF984DF5A9}"/>
              </a:ext>
            </a:extLst>
          </p:cNvPr>
          <p:cNvSpPr/>
          <p:nvPr/>
        </p:nvSpPr>
        <p:spPr>
          <a:xfrm>
            <a:off x="6972360" y="1060765"/>
            <a:ext cx="1895110" cy="505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НПА, регулирующих деятельность организации</a:t>
            </a: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624AD3E2-B414-481A-A4DA-13CF43126355}"/>
              </a:ext>
            </a:extLst>
          </p:cNvPr>
          <p:cNvSpPr/>
          <p:nvPr/>
        </p:nvSpPr>
        <p:spPr>
          <a:xfrm>
            <a:off x="7497556" y="1836886"/>
            <a:ext cx="844718" cy="2393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Ремонт</a:t>
            </a: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96214B1A-1ED9-4903-AA53-E6F2017DC26A}"/>
              </a:ext>
            </a:extLst>
          </p:cNvPr>
          <p:cNvSpPr/>
          <p:nvPr/>
        </p:nvSpPr>
        <p:spPr>
          <a:xfrm>
            <a:off x="8059925" y="3031422"/>
            <a:ext cx="1016963" cy="10510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Проблематичное получение информации и затраты времени на ее поиск</a:t>
            </a:r>
          </a:p>
        </p:txBody>
      </p:sp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id="{DCE91502-4A75-48DB-AC21-6F7784C9B489}"/>
              </a:ext>
            </a:extLst>
          </p:cNvPr>
          <p:cNvCxnSpPr>
            <a:cxnSpLocks/>
          </p:cNvCxnSpPr>
          <p:nvPr/>
        </p:nvCxnSpPr>
        <p:spPr>
          <a:xfrm flipV="1">
            <a:off x="7087712" y="1566743"/>
            <a:ext cx="191067" cy="294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>
            <a:extLst>
              <a:ext uri="{FF2B5EF4-FFF2-40B4-BE49-F238E27FC236}">
                <a16:creationId xmlns:a16="http://schemas.microsoft.com/office/drawing/2014/main" id="{DE8D356C-4E5E-4155-8979-1162FBBC289E}"/>
              </a:ext>
            </a:extLst>
          </p:cNvPr>
          <p:cNvCxnSpPr>
            <a:cxnSpLocks/>
          </p:cNvCxnSpPr>
          <p:nvPr/>
        </p:nvCxnSpPr>
        <p:spPr>
          <a:xfrm flipV="1">
            <a:off x="7442232" y="2094684"/>
            <a:ext cx="216917" cy="486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BEB98051-40DC-4B0A-8D3E-735D89E17752}"/>
              </a:ext>
            </a:extLst>
          </p:cNvPr>
          <p:cNvSpPr/>
          <p:nvPr/>
        </p:nvSpPr>
        <p:spPr>
          <a:xfrm>
            <a:off x="2750833" y="4133439"/>
            <a:ext cx="2402816" cy="505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социально-возрастные группы населения предпочитают разные справочно-поисковые аппараты</a:t>
            </a:r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B88FF5A0-33F8-4308-A412-69EFD82F5C5D}"/>
              </a:ext>
            </a:extLst>
          </p:cNvPr>
          <p:cNvSpPr/>
          <p:nvPr/>
        </p:nvSpPr>
        <p:spPr>
          <a:xfrm>
            <a:off x="884335" y="6010215"/>
            <a:ext cx="3104210" cy="505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Пациенты доверяют информации из СМИ, которая противоречит установленным порядкам работы поликлиники</a:t>
            </a:r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0955667D-985B-4C55-BAB4-1CA05E5AD367}"/>
              </a:ext>
            </a:extLst>
          </p:cNvPr>
          <p:cNvSpPr/>
          <p:nvPr/>
        </p:nvSpPr>
        <p:spPr>
          <a:xfrm>
            <a:off x="1404971" y="5558933"/>
            <a:ext cx="2940586" cy="3480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Информированность персонала по узкому спектру ежедневных вопросов</a:t>
            </a:r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CD3B7B9D-2853-42C9-BA95-709411B579D1}"/>
              </a:ext>
            </a:extLst>
          </p:cNvPr>
          <p:cNvSpPr/>
          <p:nvPr/>
        </p:nvSpPr>
        <p:spPr>
          <a:xfrm>
            <a:off x="1722747" y="5135914"/>
            <a:ext cx="2829300" cy="3480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Неоднозначное трактование одной и той же информации</a:t>
            </a:r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7159A6E2-4035-47DF-A421-903E76E82E19}"/>
              </a:ext>
            </a:extLst>
          </p:cNvPr>
          <p:cNvSpPr/>
          <p:nvPr/>
        </p:nvSpPr>
        <p:spPr>
          <a:xfrm>
            <a:off x="2296691" y="4694320"/>
            <a:ext cx="2624192" cy="3243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«сломанного телефона», когда приходится выяснять информацию у коллег</a:t>
            </a:r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46617DDF-00B5-4E77-B41B-087151046036}"/>
              </a:ext>
            </a:extLst>
          </p:cNvPr>
          <p:cNvSpPr/>
          <p:nvPr/>
        </p:nvSpPr>
        <p:spPr>
          <a:xfrm>
            <a:off x="2954056" y="3629316"/>
            <a:ext cx="2402816" cy="3985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Обширная и различная по тематике информационная потребность населения</a:t>
            </a:r>
          </a:p>
        </p:txBody>
      </p:sp>
      <p:cxnSp>
        <p:nvCxnSpPr>
          <p:cNvPr id="115" name="Прямая соединительная линия 114">
            <a:extLst>
              <a:ext uri="{FF2B5EF4-FFF2-40B4-BE49-F238E27FC236}">
                <a16:creationId xmlns:a16="http://schemas.microsoft.com/office/drawing/2014/main" id="{9B4F8C46-D59C-43BD-8E7D-9A17A6F9219F}"/>
              </a:ext>
            </a:extLst>
          </p:cNvPr>
          <p:cNvCxnSpPr/>
          <p:nvPr/>
        </p:nvCxnSpPr>
        <p:spPr>
          <a:xfrm flipV="1">
            <a:off x="427839" y="6125637"/>
            <a:ext cx="456496" cy="182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>
            <a:extLst>
              <a:ext uri="{FF2B5EF4-FFF2-40B4-BE49-F238E27FC236}">
                <a16:creationId xmlns:a16="http://schemas.microsoft.com/office/drawing/2014/main" id="{5ECB3AA5-18E8-4177-BFF7-22A487194CC8}"/>
              </a:ext>
            </a:extLst>
          </p:cNvPr>
          <p:cNvCxnSpPr/>
          <p:nvPr/>
        </p:nvCxnSpPr>
        <p:spPr>
          <a:xfrm flipV="1">
            <a:off x="812799" y="5602353"/>
            <a:ext cx="592172" cy="272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>
            <a:extLst>
              <a:ext uri="{FF2B5EF4-FFF2-40B4-BE49-F238E27FC236}">
                <a16:creationId xmlns:a16="http://schemas.microsoft.com/office/drawing/2014/main" id="{72643C48-4771-40B2-A4AF-CD9A43DD0F03}"/>
              </a:ext>
            </a:extLst>
          </p:cNvPr>
          <p:cNvCxnSpPr/>
          <p:nvPr/>
        </p:nvCxnSpPr>
        <p:spPr>
          <a:xfrm flipV="1">
            <a:off x="1288558" y="5135914"/>
            <a:ext cx="434189" cy="249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>
            <a:extLst>
              <a:ext uri="{FF2B5EF4-FFF2-40B4-BE49-F238E27FC236}">
                <a16:creationId xmlns:a16="http://schemas.microsoft.com/office/drawing/2014/main" id="{B5143EF8-B1E3-4270-BE7C-8487D57C63CF}"/>
              </a:ext>
            </a:extLst>
          </p:cNvPr>
          <p:cNvCxnSpPr>
            <a:cxnSpLocks/>
          </p:cNvCxnSpPr>
          <p:nvPr/>
        </p:nvCxnSpPr>
        <p:spPr>
          <a:xfrm flipV="1">
            <a:off x="1760354" y="4694320"/>
            <a:ext cx="536337" cy="204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>
            <a:extLst>
              <a:ext uri="{FF2B5EF4-FFF2-40B4-BE49-F238E27FC236}">
                <a16:creationId xmlns:a16="http://schemas.microsoft.com/office/drawing/2014/main" id="{6455C9B3-D9B4-4A7A-907F-E61AAAB5B8BE}"/>
              </a:ext>
            </a:extLst>
          </p:cNvPr>
          <p:cNvCxnSpPr>
            <a:cxnSpLocks/>
          </p:cNvCxnSpPr>
          <p:nvPr/>
        </p:nvCxnSpPr>
        <p:spPr>
          <a:xfrm flipV="1">
            <a:off x="2139193" y="4184931"/>
            <a:ext cx="592172" cy="310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>
            <a:extLst>
              <a:ext uri="{FF2B5EF4-FFF2-40B4-BE49-F238E27FC236}">
                <a16:creationId xmlns:a16="http://schemas.microsoft.com/office/drawing/2014/main" id="{A3E7D8A1-E572-4694-AC3F-C1F247598EDA}"/>
              </a:ext>
            </a:extLst>
          </p:cNvPr>
          <p:cNvCxnSpPr>
            <a:endCxn id="114" idx="1"/>
          </p:cNvCxnSpPr>
          <p:nvPr/>
        </p:nvCxnSpPr>
        <p:spPr>
          <a:xfrm flipV="1">
            <a:off x="2436440" y="3828567"/>
            <a:ext cx="517616" cy="303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Прямоугольник 128">
            <a:extLst>
              <a:ext uri="{FF2B5EF4-FFF2-40B4-BE49-F238E27FC236}">
                <a16:creationId xmlns:a16="http://schemas.microsoft.com/office/drawing/2014/main" id="{EBDD7A69-5C1A-4072-BBEC-A90C4EB7E87D}"/>
              </a:ext>
            </a:extLst>
          </p:cNvPr>
          <p:cNvSpPr/>
          <p:nvPr/>
        </p:nvSpPr>
        <p:spPr>
          <a:xfrm>
            <a:off x="5213153" y="5947333"/>
            <a:ext cx="2402816" cy="3985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информации для пациентов на профессиональном языке и, зачастую, в виде юридических документов</a:t>
            </a:r>
          </a:p>
        </p:txBody>
      </p:sp>
      <p:sp>
        <p:nvSpPr>
          <p:cNvPr id="130" name="Прямоугольник 129">
            <a:extLst>
              <a:ext uri="{FF2B5EF4-FFF2-40B4-BE49-F238E27FC236}">
                <a16:creationId xmlns:a16="http://schemas.microsoft.com/office/drawing/2014/main" id="{F6326816-05B2-4578-B83F-78D2257C0910}"/>
              </a:ext>
            </a:extLst>
          </p:cNvPr>
          <p:cNvSpPr/>
          <p:nvPr/>
        </p:nvSpPr>
        <p:spPr>
          <a:xfrm>
            <a:off x="5564406" y="5241972"/>
            <a:ext cx="2402816" cy="2942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Неструктурированное изложение информации на сайте</a:t>
            </a:r>
          </a:p>
        </p:txBody>
      </p:sp>
      <p:sp>
        <p:nvSpPr>
          <p:cNvPr id="131" name="Прямоугольник 130">
            <a:extLst>
              <a:ext uri="{FF2B5EF4-FFF2-40B4-BE49-F238E27FC236}">
                <a16:creationId xmlns:a16="http://schemas.microsoft.com/office/drawing/2014/main" id="{E7009A73-3437-4B40-B498-15367537452B}"/>
              </a:ext>
            </a:extLst>
          </p:cNvPr>
          <p:cNvSpPr/>
          <p:nvPr/>
        </p:nvSpPr>
        <p:spPr>
          <a:xfrm>
            <a:off x="6401673" y="4094190"/>
            <a:ext cx="2603940" cy="324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Недостаточное количество информации на сайте </a:t>
            </a:r>
          </a:p>
        </p:txBody>
      </p:sp>
      <p:sp>
        <p:nvSpPr>
          <p:cNvPr id="132" name="Прямоугольник 131">
            <a:extLst>
              <a:ext uri="{FF2B5EF4-FFF2-40B4-BE49-F238E27FC236}">
                <a16:creationId xmlns:a16="http://schemas.microsoft.com/office/drawing/2014/main" id="{71A0FF27-46A0-477C-88E6-C185108D0036}"/>
              </a:ext>
            </a:extLst>
          </p:cNvPr>
          <p:cNvSpPr/>
          <p:nvPr/>
        </p:nvSpPr>
        <p:spPr>
          <a:xfrm>
            <a:off x="6452007" y="3604238"/>
            <a:ext cx="1276642" cy="2896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en-US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кодов</a:t>
            </a:r>
          </a:p>
        </p:txBody>
      </p:sp>
      <p:sp>
        <p:nvSpPr>
          <p:cNvPr id="133" name="Прямоугольник 132">
            <a:extLst>
              <a:ext uri="{FF2B5EF4-FFF2-40B4-BE49-F238E27FC236}">
                <a16:creationId xmlns:a16="http://schemas.microsoft.com/office/drawing/2014/main" id="{EEE7BB1B-16D7-4E52-93E6-0CDD799A9288}"/>
              </a:ext>
            </a:extLst>
          </p:cNvPr>
          <p:cNvSpPr/>
          <p:nvPr/>
        </p:nvSpPr>
        <p:spPr>
          <a:xfrm>
            <a:off x="5939458" y="4634161"/>
            <a:ext cx="2402816" cy="3985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Недостаточное количество речевых модулей для </a:t>
            </a:r>
            <a:r>
              <a:rPr lang="en-US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и регистратуры</a:t>
            </a:r>
          </a:p>
        </p:txBody>
      </p:sp>
      <p:cxnSp>
        <p:nvCxnSpPr>
          <p:cNvPr id="134" name="Прямая соединительная линия 133">
            <a:extLst>
              <a:ext uri="{FF2B5EF4-FFF2-40B4-BE49-F238E27FC236}">
                <a16:creationId xmlns:a16="http://schemas.microsoft.com/office/drawing/2014/main" id="{14AF395A-505A-4C39-87A4-4A8722158AFA}"/>
              </a:ext>
            </a:extLst>
          </p:cNvPr>
          <p:cNvCxnSpPr>
            <a:endCxn id="129" idx="1"/>
          </p:cNvCxnSpPr>
          <p:nvPr/>
        </p:nvCxnSpPr>
        <p:spPr>
          <a:xfrm flipV="1">
            <a:off x="4552047" y="6146584"/>
            <a:ext cx="661106" cy="289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>
            <a:extLst>
              <a:ext uri="{FF2B5EF4-FFF2-40B4-BE49-F238E27FC236}">
                <a16:creationId xmlns:a16="http://schemas.microsoft.com/office/drawing/2014/main" id="{E1F264C3-E7AD-4121-94BC-9FCCBCBC54B1}"/>
              </a:ext>
            </a:extLst>
          </p:cNvPr>
          <p:cNvCxnSpPr>
            <a:cxnSpLocks/>
            <a:endCxn id="130" idx="1"/>
          </p:cNvCxnSpPr>
          <p:nvPr/>
        </p:nvCxnSpPr>
        <p:spPr>
          <a:xfrm flipV="1">
            <a:off x="5045879" y="5389085"/>
            <a:ext cx="518527" cy="227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>
            <a:extLst>
              <a:ext uri="{FF2B5EF4-FFF2-40B4-BE49-F238E27FC236}">
                <a16:creationId xmlns:a16="http://schemas.microsoft.com/office/drawing/2014/main" id="{AC3E440D-E08A-4D24-9F72-09A048A4D396}"/>
              </a:ext>
            </a:extLst>
          </p:cNvPr>
          <p:cNvCxnSpPr>
            <a:endCxn id="133" idx="1"/>
          </p:cNvCxnSpPr>
          <p:nvPr/>
        </p:nvCxnSpPr>
        <p:spPr>
          <a:xfrm flipV="1">
            <a:off x="5356872" y="4833412"/>
            <a:ext cx="582586" cy="226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>
            <a:extLst>
              <a:ext uri="{FF2B5EF4-FFF2-40B4-BE49-F238E27FC236}">
                <a16:creationId xmlns:a16="http://schemas.microsoft.com/office/drawing/2014/main" id="{B31BD3D9-DC0C-4F46-B566-71640F3B7481}"/>
              </a:ext>
            </a:extLst>
          </p:cNvPr>
          <p:cNvCxnSpPr>
            <a:cxnSpLocks/>
          </p:cNvCxnSpPr>
          <p:nvPr/>
        </p:nvCxnSpPr>
        <p:spPr>
          <a:xfrm flipV="1">
            <a:off x="5581882" y="4232829"/>
            <a:ext cx="819791" cy="461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>
            <a:extLst>
              <a:ext uri="{FF2B5EF4-FFF2-40B4-BE49-F238E27FC236}">
                <a16:creationId xmlns:a16="http://schemas.microsoft.com/office/drawing/2014/main" id="{53DAD72C-8F07-420A-BA84-014BE23A07B4}"/>
              </a:ext>
            </a:extLst>
          </p:cNvPr>
          <p:cNvCxnSpPr>
            <a:cxnSpLocks/>
          </p:cNvCxnSpPr>
          <p:nvPr/>
        </p:nvCxnSpPr>
        <p:spPr>
          <a:xfrm flipV="1">
            <a:off x="5891180" y="3782159"/>
            <a:ext cx="560827" cy="424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03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5F83A87-EA93-4E1F-BDC1-29A7401CBEF6}"/>
              </a:ext>
            </a:extLst>
          </p:cNvPr>
          <p:cNvSpPr txBox="1"/>
          <p:nvPr/>
        </p:nvSpPr>
        <p:spPr>
          <a:xfrm>
            <a:off x="234892" y="95093"/>
            <a:ext cx="867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процесса </a:t>
            </a: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«Оптимизация системы информирования 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в ОБУЗ "Курская городская поликлиника №5» 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связей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CD9E92E-96AB-4A5C-9DB2-D362F0D64AC6}"/>
              </a:ext>
            </a:extLst>
          </p:cNvPr>
          <p:cNvSpPr/>
          <p:nvPr/>
        </p:nvSpPr>
        <p:spPr>
          <a:xfrm>
            <a:off x="1082180" y="1435216"/>
            <a:ext cx="1719743" cy="10213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поликлиники не информативен для пациентов и сотрудников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AE8B04B4-2ECA-4753-9B2E-72ADFB1DD901}"/>
              </a:ext>
            </a:extLst>
          </p:cNvPr>
          <p:cNvSpPr/>
          <p:nvPr/>
        </p:nvSpPr>
        <p:spPr>
          <a:xfrm>
            <a:off x="6771314" y="1435216"/>
            <a:ext cx="1911292" cy="9213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поликлинике отсутствует интересующая информация для пациентов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A99AABC1-2F8C-4562-85C1-A151C70D8563}"/>
              </a:ext>
            </a:extLst>
          </p:cNvPr>
          <p:cNvSpPr/>
          <p:nvPr/>
        </p:nvSpPr>
        <p:spPr>
          <a:xfrm>
            <a:off x="3926747" y="1435216"/>
            <a:ext cx="1802934" cy="9213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Сотрудники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 не достаточно информированы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1AC8F35F-C3C7-4DAB-8FF5-99A723B0C036}"/>
              </a:ext>
            </a:extLst>
          </p:cNvPr>
          <p:cNvSpPr/>
          <p:nvPr/>
        </p:nvSpPr>
        <p:spPr>
          <a:xfrm>
            <a:off x="1082179" y="3238149"/>
            <a:ext cx="1719743" cy="10213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Несвоевременная актуализация информации	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42AC25CD-CA51-4B6F-8AFF-D9993C732432}"/>
              </a:ext>
            </a:extLst>
          </p:cNvPr>
          <p:cNvSpPr/>
          <p:nvPr/>
        </p:nvSpPr>
        <p:spPr>
          <a:xfrm>
            <a:off x="6756634" y="3229565"/>
            <a:ext cx="1911292" cy="9213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Недостаточное количество речевых модулей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BB03F841-88D9-467F-926D-A9D126609CEA}"/>
              </a:ext>
            </a:extLst>
          </p:cNvPr>
          <p:cNvSpPr/>
          <p:nvPr/>
        </p:nvSpPr>
        <p:spPr>
          <a:xfrm>
            <a:off x="3852994" y="3088089"/>
            <a:ext cx="1802934" cy="9213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информации проблематично для пациентов и сотрудников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0CA85E7D-FD5E-4376-8499-3023F6ECBC3E}"/>
              </a:ext>
            </a:extLst>
          </p:cNvPr>
          <p:cNvSpPr/>
          <p:nvPr/>
        </p:nvSpPr>
        <p:spPr>
          <a:xfrm>
            <a:off x="1082180" y="5120779"/>
            <a:ext cx="1719743" cy="10213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информационного материала 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C88A8284-FC60-4E67-80EB-9A08E41D4730}"/>
              </a:ext>
            </a:extLst>
          </p:cNvPr>
          <p:cNvSpPr/>
          <p:nvPr/>
        </p:nvSpPr>
        <p:spPr>
          <a:xfrm>
            <a:off x="6771314" y="5120779"/>
            <a:ext cx="1911292" cy="9213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общего информационного поля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2178C6BA-BD75-4975-AE92-7E19731C277F}"/>
              </a:ext>
            </a:extLst>
          </p:cNvPr>
          <p:cNvSpPr/>
          <p:nvPr/>
        </p:nvSpPr>
        <p:spPr>
          <a:xfrm>
            <a:off x="3926746" y="5120779"/>
            <a:ext cx="2164533" cy="9213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сбора, систематизации и обмена информации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2C0BA1A1-7FDC-4E3B-A44E-0775B6E3D881}"/>
              </a:ext>
            </a:extLst>
          </p:cNvPr>
          <p:cNvSpPr/>
          <p:nvPr/>
        </p:nvSpPr>
        <p:spPr>
          <a:xfrm>
            <a:off x="683702" y="2279716"/>
            <a:ext cx="906012" cy="4322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Вход-2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 -0</a:t>
            </a: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9BB28724-C3B2-4B22-AAA1-72B860677416}"/>
              </a:ext>
            </a:extLst>
          </p:cNvPr>
          <p:cNvSpPr/>
          <p:nvPr/>
        </p:nvSpPr>
        <p:spPr>
          <a:xfrm>
            <a:off x="3665988" y="5919226"/>
            <a:ext cx="906012" cy="4322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Вход-2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 -5</a:t>
            </a: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DBD4B354-9D6D-4043-BBD6-F2B5DDF31796}"/>
              </a:ext>
            </a:extLst>
          </p:cNvPr>
          <p:cNvSpPr/>
          <p:nvPr/>
        </p:nvSpPr>
        <p:spPr>
          <a:xfrm>
            <a:off x="696983" y="5926024"/>
            <a:ext cx="906012" cy="4322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Вход-0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 -3</a:t>
            </a: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5F992B3A-C455-4F5F-9F7F-1D8F0ED8FA4F}"/>
              </a:ext>
            </a:extLst>
          </p:cNvPr>
          <p:cNvSpPr/>
          <p:nvPr/>
        </p:nvSpPr>
        <p:spPr>
          <a:xfrm>
            <a:off x="696983" y="4086846"/>
            <a:ext cx="906012" cy="4322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Вход-3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 -3</a:t>
            </a: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0AF6EE1F-ACC3-4FBD-B668-1F0527B5D715}"/>
              </a:ext>
            </a:extLst>
          </p:cNvPr>
          <p:cNvSpPr/>
          <p:nvPr/>
        </p:nvSpPr>
        <p:spPr>
          <a:xfrm>
            <a:off x="6536595" y="3963311"/>
            <a:ext cx="906012" cy="4322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Вход-1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 -2</a:t>
            </a: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F6A5AAAC-8672-4A52-9C59-E9985DE48520}"/>
              </a:ext>
            </a:extLst>
          </p:cNvPr>
          <p:cNvSpPr/>
          <p:nvPr/>
        </p:nvSpPr>
        <p:spPr>
          <a:xfrm>
            <a:off x="6473853" y="2187865"/>
            <a:ext cx="906012" cy="4322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Вход-3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 -0</a:t>
            </a: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2217FEBF-B039-4618-B60A-7C6117FB7B52}"/>
              </a:ext>
            </a:extLst>
          </p:cNvPr>
          <p:cNvSpPr/>
          <p:nvPr/>
        </p:nvSpPr>
        <p:spPr>
          <a:xfrm>
            <a:off x="3665988" y="2162304"/>
            <a:ext cx="906012" cy="4322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Вход-3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 -0</a:t>
            </a: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53C447C1-3AC6-4731-803A-BB67A9642873}"/>
              </a:ext>
            </a:extLst>
          </p:cNvPr>
          <p:cNvSpPr/>
          <p:nvPr/>
        </p:nvSpPr>
        <p:spPr>
          <a:xfrm>
            <a:off x="6536595" y="5796426"/>
            <a:ext cx="906012" cy="4322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Вход-1</a:t>
            </a:r>
          </a:p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 -2</a:t>
            </a:r>
          </a:p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A75A3498-DCCF-470A-8E82-57E60213351E}"/>
              </a:ext>
            </a:extLst>
          </p:cNvPr>
          <p:cNvCxnSpPr>
            <a:stCxn id="14" idx="0"/>
            <a:endCxn id="5" idx="2"/>
          </p:cNvCxnSpPr>
          <p:nvPr/>
        </p:nvCxnSpPr>
        <p:spPr>
          <a:xfrm flipV="1">
            <a:off x="1942051" y="2456575"/>
            <a:ext cx="1" cy="781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A49663C1-D066-4807-B514-58580D268FA0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2484540" y="1895912"/>
            <a:ext cx="1442207" cy="1342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1C6AD6B7-F158-4F63-AFD7-CC3F61B03182}"/>
              </a:ext>
            </a:extLst>
          </p:cNvPr>
          <p:cNvCxnSpPr/>
          <p:nvPr/>
        </p:nvCxnSpPr>
        <p:spPr>
          <a:xfrm flipV="1">
            <a:off x="2768715" y="2221936"/>
            <a:ext cx="4032310" cy="1117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7EB7A731-BFE1-432E-AF84-7F97D1AB6459}"/>
              </a:ext>
            </a:extLst>
          </p:cNvPr>
          <p:cNvCxnSpPr>
            <a:stCxn id="17" idx="0"/>
            <a:endCxn id="14" idx="2"/>
          </p:cNvCxnSpPr>
          <p:nvPr/>
        </p:nvCxnSpPr>
        <p:spPr>
          <a:xfrm flipH="1" flipV="1">
            <a:off x="1942051" y="4259508"/>
            <a:ext cx="1" cy="861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05645549-DC42-4427-B9D9-019F6D8309E6}"/>
              </a:ext>
            </a:extLst>
          </p:cNvPr>
          <p:cNvCxnSpPr/>
          <p:nvPr/>
        </p:nvCxnSpPr>
        <p:spPr>
          <a:xfrm flipH="1" flipV="1">
            <a:off x="2372687" y="4252710"/>
            <a:ext cx="2014755" cy="868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27B99DA5-1762-4597-83E5-DD155E896D88}"/>
              </a:ext>
            </a:extLst>
          </p:cNvPr>
          <p:cNvCxnSpPr>
            <a:endCxn id="14" idx="3"/>
          </p:cNvCxnSpPr>
          <p:nvPr/>
        </p:nvCxnSpPr>
        <p:spPr>
          <a:xfrm flipH="1" flipV="1">
            <a:off x="2801922" y="3748829"/>
            <a:ext cx="4400027" cy="1371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id="{91A0D6E0-938A-4AC9-AC76-C7683B8A1FA5}"/>
              </a:ext>
            </a:extLst>
          </p:cNvPr>
          <p:cNvCxnSpPr>
            <a:endCxn id="15" idx="1"/>
          </p:cNvCxnSpPr>
          <p:nvPr/>
        </p:nvCxnSpPr>
        <p:spPr>
          <a:xfrm flipV="1">
            <a:off x="2801922" y="3690261"/>
            <a:ext cx="3954712" cy="1544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70E78991-47F4-4E7C-8ECC-AF2E92FCA526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2768715" y="5477960"/>
            <a:ext cx="1158031" cy="103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B371F1FF-C394-423B-B06B-41BFDA561B7A}"/>
              </a:ext>
            </a:extLst>
          </p:cNvPr>
          <p:cNvCxnSpPr/>
          <p:nvPr/>
        </p:nvCxnSpPr>
        <p:spPr>
          <a:xfrm flipH="1" flipV="1">
            <a:off x="2567031" y="2456575"/>
            <a:ext cx="2122415" cy="2664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A744613B-CC98-4A41-B818-1BF165F0F7BB}"/>
              </a:ext>
            </a:extLst>
          </p:cNvPr>
          <p:cNvCxnSpPr>
            <a:cxnSpLocks/>
          </p:cNvCxnSpPr>
          <p:nvPr/>
        </p:nvCxnSpPr>
        <p:spPr>
          <a:xfrm flipH="1" flipV="1">
            <a:off x="5711154" y="2279716"/>
            <a:ext cx="253247" cy="2841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id="{1F09A758-2197-4CED-BFE0-A71260C74631}"/>
              </a:ext>
            </a:extLst>
          </p:cNvPr>
          <p:cNvCxnSpPr/>
          <p:nvPr/>
        </p:nvCxnSpPr>
        <p:spPr>
          <a:xfrm>
            <a:off x="6091279" y="5402510"/>
            <a:ext cx="7097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5A8E0942-B20A-47BA-85E8-7A3F9E15E1D0}"/>
              </a:ext>
            </a:extLst>
          </p:cNvPr>
          <p:cNvCxnSpPr>
            <a:stCxn id="18" idx="1"/>
            <a:endCxn id="19" idx="3"/>
          </p:cNvCxnSpPr>
          <p:nvPr/>
        </p:nvCxnSpPr>
        <p:spPr>
          <a:xfrm flipH="1">
            <a:off x="6091279" y="5581475"/>
            <a:ext cx="6800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D4DB9825-BF86-4AF8-8C72-C16C96763BFA}"/>
              </a:ext>
            </a:extLst>
          </p:cNvPr>
          <p:cNvCxnSpPr>
            <a:endCxn id="26" idx="6"/>
          </p:cNvCxnSpPr>
          <p:nvPr/>
        </p:nvCxnSpPr>
        <p:spPr>
          <a:xfrm flipV="1">
            <a:off x="5711154" y="2403979"/>
            <a:ext cx="1668711" cy="2716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0A731E3B-E137-43F6-BCE1-FC53611E0F0F}"/>
              </a:ext>
            </a:extLst>
          </p:cNvPr>
          <p:cNvCxnSpPr/>
          <p:nvPr/>
        </p:nvCxnSpPr>
        <p:spPr>
          <a:xfrm flipH="1" flipV="1">
            <a:off x="5726536" y="2162304"/>
            <a:ext cx="1489566" cy="1067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>
            <a:extLst>
              <a:ext uri="{FF2B5EF4-FFF2-40B4-BE49-F238E27FC236}">
                <a16:creationId xmlns:a16="http://schemas.microsoft.com/office/drawing/2014/main" id="{16327B8F-3C3A-400E-89D6-0A275B5DF55D}"/>
              </a:ext>
            </a:extLst>
          </p:cNvPr>
          <p:cNvCxnSpPr/>
          <p:nvPr/>
        </p:nvCxnSpPr>
        <p:spPr>
          <a:xfrm flipV="1">
            <a:off x="8172098" y="2356607"/>
            <a:ext cx="0" cy="872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779632"/>
      </p:ext>
    </p:extLst>
  </p:cSld>
  <p:clrMapOvr>
    <a:masterClrMapping/>
  </p:clrMapOvr>
</p:sld>
</file>

<file path=ppt/theme/theme1.xml><?xml version="1.0" encoding="utf-8"?>
<a:theme xmlns:a="http://schemas.openxmlformats.org/drawingml/2006/main" name="2_b-section32">
  <a:themeElements>
    <a:clrScheme name="b-section32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3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2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4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b-section31">
  <a:themeElements>
    <a:clrScheme name="b-section31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3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22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3_b-section32">
  <a:themeElements>
    <a:clrScheme name="b-section32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3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b-section33">
  <a:themeElements>
    <a:clrScheme name="b-section33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3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6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b-section81">
  <a:themeElements>
    <a:clrScheme name="b-section81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8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1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-content">
  <a:themeElements>
    <a:clrScheme name="b-conten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cont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b-section32">
  <a:themeElements>
    <a:clrScheme name="b-section32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3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-section32">
  <a:themeElements>
    <a:clrScheme name="b-section32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3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0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7_b-default">
  <a:themeElements>
    <a:clrScheme name="b-default 4">
      <a:dk1>
        <a:srgbClr val="414142"/>
      </a:dk1>
      <a:lt1>
        <a:srgbClr val="FFFFFF"/>
      </a:lt1>
      <a:dk2>
        <a:srgbClr val="FFFFFF"/>
      </a:dk2>
      <a:lt2>
        <a:srgbClr val="808080"/>
      </a:lt2>
      <a:accent1>
        <a:srgbClr val="4596D1"/>
      </a:accent1>
      <a:accent2>
        <a:srgbClr val="003274"/>
      </a:accent2>
      <a:accent3>
        <a:srgbClr val="FFFFFF"/>
      </a:accent3>
      <a:accent4>
        <a:srgbClr val="363637"/>
      </a:accent4>
      <a:accent5>
        <a:srgbClr val="B0C9E5"/>
      </a:accent5>
      <a:accent6>
        <a:srgbClr val="002C68"/>
      </a:accent6>
      <a:hlink>
        <a:srgbClr val="025EA1"/>
      </a:hlink>
      <a:folHlink>
        <a:srgbClr val="6CAEDF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1314</TotalTime>
  <Words>1030</Words>
  <Application>Microsoft Office PowerPoint</Application>
  <DocSecurity>0</DocSecurity>
  <PresentationFormat>Экран (4:3)</PresentationFormat>
  <Paragraphs>280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19</vt:i4>
      </vt:variant>
      <vt:variant>
        <vt:lpstr>Заголовки слайдов</vt:lpstr>
      </vt:variant>
      <vt:variant>
        <vt:i4>7</vt:i4>
      </vt:variant>
    </vt:vector>
  </HeadingPairs>
  <TitlesOfParts>
    <vt:vector size="32" baseType="lpstr">
      <vt:lpstr>Arial</vt:lpstr>
      <vt:lpstr>Arial (Основной текст)</vt:lpstr>
      <vt:lpstr>Calibri</vt:lpstr>
      <vt:lpstr>Calibri Light</vt:lpstr>
      <vt:lpstr>Times New Roman</vt:lpstr>
      <vt:lpstr>Wingdings</vt:lpstr>
      <vt:lpstr>2_b-section32</vt:lpstr>
      <vt:lpstr>b-content</vt:lpstr>
      <vt:lpstr>3_b-default</vt:lpstr>
      <vt:lpstr>1_b-section32</vt:lpstr>
      <vt:lpstr>14_b-default</vt:lpstr>
      <vt:lpstr>b-default</vt:lpstr>
      <vt:lpstr>b-section32</vt:lpstr>
      <vt:lpstr>10_b-default</vt:lpstr>
      <vt:lpstr>17_b-default</vt:lpstr>
      <vt:lpstr>2_RDM027</vt:lpstr>
      <vt:lpstr>4_b-default</vt:lpstr>
      <vt:lpstr>Тема Office</vt:lpstr>
      <vt:lpstr>b-section31</vt:lpstr>
      <vt:lpstr>22_b-default</vt:lpstr>
      <vt:lpstr>3_b-section32</vt:lpstr>
      <vt:lpstr>b-section33</vt:lpstr>
      <vt:lpstr>16_b-default</vt:lpstr>
      <vt:lpstr>b-section81</vt:lpstr>
      <vt:lpstr>1_b-default</vt:lpstr>
      <vt:lpstr>ПСР- проект «Оптимизация системы информирования в ОБУЗ "Курская городская поликлиника №5»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ПСР-проект «Повышение доступности амбулаторно-поликлинической помощи путем внедрения инструментов автоматизированного оповещения пациентов»</dc:title>
  <dc:creator>German</dc:creator>
  <cp:lastModifiedBy>Павлова</cp:lastModifiedBy>
  <cp:revision>67</cp:revision>
  <cp:lastPrinted>2024-10-30T06:04:51Z</cp:lastPrinted>
  <dcterms:modified xsi:type="dcterms:W3CDTF">2025-08-12T11:29:23Z</dcterms:modified>
</cp:coreProperties>
</file>