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4 комбинированного вида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br>
              <a:rPr lang="ru-RU" sz="27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«Сокращение времени подготовки к физкультурному занятию по системе 5 С»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" y="2276872"/>
            <a:ext cx="3161928" cy="1940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5148064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495428"/>
            <a:ext cx="2664296" cy="14538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15412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8002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Сокращение времени за счет сортировки, создания порядка, организации оптимального хранения и использования инвентаря во время проведения занятий по физической культуре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79208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573016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времени продолжительности физического занятия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467544" y="5229200"/>
            <a:ext cx="266429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Было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23 мин.</a:t>
            </a:r>
          </a:p>
        </p:txBody>
      </p:sp>
      <p:sp>
        <p:nvSpPr>
          <p:cNvPr id="6" name="Овал 5"/>
          <p:cNvSpPr/>
          <p:nvPr/>
        </p:nvSpPr>
        <p:spPr>
          <a:xfrm>
            <a:off x="5940152" y="5229200"/>
            <a:ext cx="2592288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Стало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30 мин.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35896" y="5445224"/>
            <a:ext cx="1872208" cy="94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3"/>
            <a:ext cx="8424936" cy="864097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Карточка проекта ««Сокращение времени подготовки к физкультурному занятию по системе 5 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4248472" cy="2232248"/>
          </a:xfrm>
        </p:spPr>
        <p:txBody>
          <a:bodyPr>
            <a:normAutofit fontScale="92500"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Вовлеченные лица и рамки проекта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Заказчик проекта: Заведующий МДОУ «Детский сад №4 комбинированного вида» г. Железногорск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 проекта: Физкультурный зал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МДОУ«Детский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сад №4 комбинированного вида» г. Железногорск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Границы процесса: от входа в спортивный зал до выхода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ПСР – проекта: Пичугина О.И.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М.Е.Уханкина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Е.П.Посохова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О.И.Пичугина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Т.И.Гурова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Ключевые риски: Снижение качества предоставления образовательных услуг.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1.Увеличение времени проведения физкультурного занятия.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2.Отвлечение воспитателя от основной деятельности при оказании помощи инструктору в подготовке к физкультурному занятию.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99582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3.Цели и плановый эффект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22371"/>
              </p:ext>
            </p:extLst>
          </p:nvPr>
        </p:nvGraphicFramePr>
        <p:xfrm>
          <a:off x="539552" y="4509120"/>
          <a:ext cx="3932910" cy="208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8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95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времени продолжительности 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физ.занятия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(для подготовительной группы) мин.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</a:t>
                      </a:r>
                      <a:r>
                        <a:rPr lang="ru-RU" dirty="0"/>
                        <a:t>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затрачиваемого инструктором на подготовку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к проведению </a:t>
                      </a:r>
                      <a:r>
                        <a:rPr lang="ru-RU" sz="105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физ.занятия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2482" y="41490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Ключевые события (КС)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1.Старт проекта 22.12.2023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2.Картирование текущего состояния процессов.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3.Разработка целевого состояния и плана мероприятий.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Проведение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Kick – off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5.Реализация мероприятий проекта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6.Закрепление результатов и закрытие проекта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74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Команда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221088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Пичугина Олеся Ивановна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221088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</a:p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Уханкина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Мария Евгеньевна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8860" y="4221088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Гурова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Татьяна Ивановна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4221088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Посохова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Елена Павловна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5590"/>
            <a:ext cx="1830781" cy="255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40" y="1412776"/>
            <a:ext cx="1530712" cy="2569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5" y="1412776"/>
            <a:ext cx="1698832" cy="2556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11" y="1412775"/>
            <a:ext cx="1712204" cy="2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648072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3499"/>
            <a:ext cx="8640960" cy="5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" y="1627831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6" y="1711582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806058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81" y="1654259"/>
            <a:ext cx="20304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1931471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Беспорядочное хранение спортивного инвентаря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3" y="2005955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Инвентарь в спортивном зале расположен разрозненно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105835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01522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отвлекаются на действия других детей в поиске инвентаря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64287" y="1931471"/>
            <a:ext cx="1296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Лишние движения при подборе спортивного инвентаря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3208" y="3493677"/>
            <a:ext cx="1871663" cy="12961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Трата времени на поиск инвентаря во время проведения занятия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35" y="3455986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71" y="3461007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67" y="3482936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663583" y="3752164"/>
            <a:ext cx="1665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мебели и обозначения для хранения спортивного инвентаря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40607" y="3698304"/>
            <a:ext cx="15670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инвентаря в разных местах спортивного зала, сталкивание детей друг с другом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60444" y="3567499"/>
            <a:ext cx="1440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тратит много времени на складывание инвентаря после проведения занятий</a:t>
            </a: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183181" y="5288204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Вход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35" y="5288204"/>
            <a:ext cx="93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860979" y="5437756"/>
            <a:ext cx="8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 7 минут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1366034" y="5437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мин.</a:t>
            </a:r>
          </a:p>
        </p:txBody>
      </p:sp>
      <p:sp>
        <p:nvSpPr>
          <p:cNvPr id="1024" name="Стрелка вправо 1023"/>
          <p:cNvSpPr/>
          <p:nvPr/>
        </p:nvSpPr>
        <p:spPr>
          <a:xfrm>
            <a:off x="2930668" y="5457050"/>
            <a:ext cx="10652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мин.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42" y="5438583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92" y="5427903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" name="Прямоугольник 1042"/>
          <p:cNvSpPr/>
          <p:nvPr/>
        </p:nvSpPr>
        <p:spPr>
          <a:xfrm>
            <a:off x="4750286" y="5514700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мин.</a:t>
            </a:r>
          </a:p>
        </p:txBody>
      </p:sp>
      <p:sp>
        <p:nvSpPr>
          <p:cNvPr id="1044" name="Прямоугольник 1043"/>
          <p:cNvSpPr/>
          <p:nvPr/>
        </p:nvSpPr>
        <p:spPr>
          <a:xfrm>
            <a:off x="6374164" y="5514700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мин.</a:t>
            </a:r>
          </a:p>
        </p:txBody>
      </p:sp>
    </p:spTree>
    <p:extLst>
      <p:ext uri="{BB962C8B-B14F-4D97-AF65-F5344CB8AC3E}">
        <p14:creationId xmlns:p14="http://schemas.microsoft.com/office/powerpoint/2010/main" val="16230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332656"/>
            <a:ext cx="6417734" cy="1152128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«Сокращение времени подготовки к физкультурному занятию по системе 5 С»</a:t>
            </a:r>
          </a:p>
        </p:txBody>
      </p:sp>
      <p:sp>
        <p:nvSpPr>
          <p:cNvPr id="4" name="Пятно 2 3"/>
          <p:cNvSpPr/>
          <p:nvPr/>
        </p:nvSpPr>
        <p:spPr>
          <a:xfrm rot="2945848">
            <a:off x="898675" y="1607365"/>
            <a:ext cx="2378097" cy="2417572"/>
          </a:xfrm>
          <a:prstGeom prst="irregularSeal2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2497480">
            <a:off x="5740679" y="1733751"/>
            <a:ext cx="2631194" cy="2350841"/>
          </a:xfrm>
          <a:prstGeom prst="irregularSeal2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08319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Компактное хранение спортивного инвентаря с помощью необходимой мебели и условных обозначений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308319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при помощи условных обозначений и места хранения самостоятельно складывают инвентарь </a:t>
            </a:r>
          </a:p>
        </p:txBody>
      </p:sp>
      <p:sp>
        <p:nvSpPr>
          <p:cNvPr id="8" name="Овал 7"/>
          <p:cNvSpPr/>
          <p:nvPr/>
        </p:nvSpPr>
        <p:spPr>
          <a:xfrm>
            <a:off x="1259632" y="3998364"/>
            <a:ext cx="2246548" cy="158695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4070372"/>
            <a:ext cx="2304256" cy="15149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63942" y="3998364"/>
            <a:ext cx="1637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 культуре просит детей взять необходимый инвентарь для проведения физических упражнений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0336" y="430614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просит вернуть инвентарь на места с условными обозначениями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9" y="5733256"/>
            <a:ext cx="93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229212" y="59021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02102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29212" y="5975141"/>
            <a:ext cx="84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мин.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004287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мин.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76603" y="581962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7740352" y="5601951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235193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" y="1543747"/>
            <a:ext cx="3281756" cy="24613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Текущее состояние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98" y="1572736"/>
            <a:ext cx="3187090" cy="2390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2350"/>
            <a:ext cx="3236012" cy="2427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98" y="4259655"/>
            <a:ext cx="3212938" cy="2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7525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Приказ о введении проекта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и обучение команды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Оценка текущего состояния, создание карты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Совещание по защите подходов. Подготовка карты целевого состояния.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Проектирование необходимой мебели, разработка условных обозначений и распределение спортивного инвентаря для более рационального и удобного использования.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Заказ необходимой мебели и его установка.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Повышение интереса детей при самостоятельной уборке спортивного инвентаря во время и в конце занятия. Создание бережливой среды.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Закрепление результатов. Подведение итогов, завершающее совещание.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62911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Оценка текущего состояния, 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создание карты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055075" cy="229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055075" cy="2293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055075" cy="2291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68" y="4365104"/>
            <a:ext cx="3055077" cy="22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340496" cy="4453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808311" cy="4468152"/>
          </a:xfrm>
        </p:spPr>
      </p:pic>
    </p:spTree>
    <p:extLst>
      <p:ext uri="{BB962C8B-B14F-4D97-AF65-F5344CB8AC3E}">
        <p14:creationId xmlns:p14="http://schemas.microsoft.com/office/powerpoint/2010/main" val="2737715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</TotalTime>
  <Words>560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Candara</vt:lpstr>
      <vt:lpstr>Symbol</vt:lpstr>
      <vt:lpstr>Times New Roman</vt:lpstr>
      <vt:lpstr>Волна</vt:lpstr>
      <vt:lpstr>МДОУ «Детский сад № 4 комбинированного вида «Семицветик» Тема проекта «Сокращение времени подготовки к физкультурному занятию по системе 5 С»</vt:lpstr>
      <vt:lpstr>Карточка проекта ««Сокращение времени подготовки к физкультурному занятию по системе 5 С»</vt:lpstr>
      <vt:lpstr>Команда проекта</vt:lpstr>
      <vt:lpstr>Презентация PowerPoint</vt:lpstr>
      <vt:lpstr>Презентация PowerPoint</vt:lpstr>
      <vt:lpstr>Текущее состояние</vt:lpstr>
      <vt:lpstr>План мероприятий</vt:lpstr>
      <vt:lpstr> Оценка текущего состояния,  создание карты </vt:lpstr>
      <vt:lpstr>Достигнутые результаты</vt:lpstr>
      <vt:lpstr>Сокращение времени за счет сортировки, создания порядка, организации оптимального хранения и использования инвентаря во время проведения занятий по физической культуре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4 комбинированного вида «Семицветик» Тема проекта «Сокращение времени подготовки к физкультурному занятию»</dc:title>
  <dc:creator>Детский ад  №4</dc:creator>
  <cp:lastModifiedBy>Павлова</cp:lastModifiedBy>
  <cp:revision>30</cp:revision>
  <dcterms:created xsi:type="dcterms:W3CDTF">2024-05-07T10:07:19Z</dcterms:created>
  <dcterms:modified xsi:type="dcterms:W3CDTF">2025-08-11T11:46:28Z</dcterms:modified>
</cp:coreProperties>
</file>