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3" r:id="rId4"/>
    <p:sldId id="268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940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Презентация\de66881092d4af371760bcc13340010d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76673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комбинированного вида № 20»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77281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«Эффективный регион»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24208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06722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ПОЛУЧЕНИЯ И РАЗДАЧИ ОБЕДА»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8860" y="5877272"/>
            <a:ext cx="225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Курск, 2023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Юлия\Desktop\презентации\ypxlzwzr5h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4438"/>
            <a:ext cx="3384376" cy="17328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728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Презентация\de66881092d4af371760bcc13340010d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Юлия\Desktop\презентации\IMG_6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7200800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4046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33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Презентация\de66881092d4af371760bcc13340010d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Юлия\Desktop\презентации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50" y="1124744"/>
            <a:ext cx="7461100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0466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57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Презентация\de66881092d4af371760bcc13340010d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Юлия\Desktop\презентации\IMG_626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7344816" cy="439248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7667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Спагетти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76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Презентация\de66881092d4af371760bcc13340010d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Юлия\Desktop\презентации\122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7272808" cy="4752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82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Презентация\de66881092d4af371760bcc13340010d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27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2295427"/>
              </p:ext>
            </p:extLst>
          </p:nvPr>
        </p:nvGraphicFramePr>
        <p:xfrm>
          <a:off x="1475655" y="1358234"/>
          <a:ext cx="7272810" cy="4591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696"/>
                <a:gridCol w="2384536"/>
                <a:gridCol w="1104576"/>
                <a:gridCol w="1755328"/>
                <a:gridCol w="1635674"/>
              </a:tblGrid>
              <a:tr h="1081187">
                <a:tc>
                  <a:txBody>
                    <a:bodyPr/>
                    <a:lstStyle/>
                    <a:p>
                      <a:pPr marL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Мероприятие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реализации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Ответственный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Статус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</a:tr>
              <a:tr h="111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Приобретение тележек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21.04 – 28.04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Завхоз,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заведующий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00FF00"/>
                          </a:highlight>
                        </a:rPr>
                        <a:t>Выполнено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</a:tr>
              <a:tr h="82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Приобретение стеллажей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25.04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Завхоз,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заведующий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00FF00"/>
                          </a:highlight>
                        </a:rPr>
                        <a:t>Выполнено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</a:tr>
              <a:tr h="82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Составление расписания получения пищи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26.04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Завхоз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00FF00"/>
                          </a:highlight>
                        </a:rPr>
                        <a:t>Выполнено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</a:tr>
              <a:tr h="737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доступа к лифту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28.04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Рабочая группа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00FF00"/>
                          </a:highlight>
                        </a:rPr>
                        <a:t>Выполнено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5" marR="58725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496461"/>
            <a:ext cx="799288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План мероприятий по устранению проблем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615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85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Смородинова О.А.</cp:lastModifiedBy>
  <cp:revision>34</cp:revision>
  <dcterms:created xsi:type="dcterms:W3CDTF">2023-04-27T09:08:35Z</dcterms:created>
  <dcterms:modified xsi:type="dcterms:W3CDTF">2025-08-18T12:29:27Z</dcterms:modified>
</cp:coreProperties>
</file>