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0"/>
  </p:notesMasterIdLst>
  <p:sldIdLst>
    <p:sldId id="256" r:id="rId2"/>
    <p:sldId id="797" r:id="rId3"/>
    <p:sldId id="258" r:id="rId4"/>
    <p:sldId id="257" r:id="rId5"/>
    <p:sldId id="259" r:id="rId6"/>
    <p:sldId id="796" r:id="rId7"/>
    <p:sldId id="794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t>06.08.2025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965" y="2688731"/>
            <a:ext cx="8826198" cy="32031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 15»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26" y="3578087"/>
            <a:ext cx="9171628" cy="26084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ПСР-ПРОЕКТА: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«Оптимизация процесса чистки групповых ковров помощниками воспитателей посредством использования пароочистителя»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192598" y="6186503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Курск,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98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2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Эффективный регион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BDCF0E-ED4A-F9BA-8F61-F2AC76ED3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1" y="1569878"/>
            <a:ext cx="1892508" cy="2589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10EBCF-E43C-4679-87E1-8FB3D1638768}"/>
              </a:ext>
            </a:extLst>
          </p:cNvPr>
          <p:cNvSpPr/>
          <p:nvPr/>
        </p:nvSpPr>
        <p:spPr>
          <a:xfrm>
            <a:off x="154820" y="4149684"/>
            <a:ext cx="25810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Спивакова Екатерина Алексеевна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ОТ, руководитель проекта</a:t>
            </a:r>
            <a:endPara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56523A-6674-4729-9EBC-0A54C87A6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84" y="1668208"/>
            <a:ext cx="1779619" cy="231554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10EBCF-E43C-4679-87E1-8FB3D1638768}"/>
              </a:ext>
            </a:extLst>
          </p:cNvPr>
          <p:cNvSpPr/>
          <p:nvPr/>
        </p:nvSpPr>
        <p:spPr>
          <a:xfrm>
            <a:off x="5457775" y="4106859"/>
            <a:ext cx="22211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Оксана Михайловна заместитель заведующего по АХР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8" y="1668208"/>
            <a:ext cx="1613184" cy="231554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10EBCF-E43C-4679-87E1-8FB3D1638768}"/>
              </a:ext>
            </a:extLst>
          </p:cNvPr>
          <p:cNvSpPr/>
          <p:nvPr/>
        </p:nvSpPr>
        <p:spPr>
          <a:xfrm>
            <a:off x="9982200" y="4142518"/>
            <a:ext cx="1827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Конева Юлия Владимировна помощник воспитателя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06" y="1668208"/>
            <a:ext cx="1633896" cy="231554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10EBCF-E43C-4679-87E1-8FB3D1638768}"/>
              </a:ext>
            </a:extLst>
          </p:cNvPr>
          <p:cNvSpPr/>
          <p:nvPr/>
        </p:nvSpPr>
        <p:spPr>
          <a:xfrm>
            <a:off x="7783664" y="4092832"/>
            <a:ext cx="1827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Бочарова</a:t>
            </a:r>
            <a:r>
              <a:rPr lang="ru-RU" sz="1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Юлия Сергеевна помощник воспитателя</a:t>
            </a:r>
          </a:p>
        </p:txBody>
      </p:sp>
      <p:pic>
        <p:nvPicPr>
          <p:cNvPr id="19" name="Picture 2" descr="Светлана Геннадьевна Красникова">
            <a:extLst>
              <a:ext uri="{FF2B5EF4-FFF2-40B4-BE49-F238E27FC236}">
                <a16:creationId xmlns:a16="http://schemas.microsoft.com/office/drawing/2014/main" id="{C2042F9C-4CCB-8A11-6EED-3E2924E6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90" y="1668208"/>
            <a:ext cx="1614301" cy="23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5953AE-F0E2-869A-0DA5-06AB9D7BDB5A}"/>
              </a:ext>
            </a:extLst>
          </p:cNvPr>
          <p:cNvSpPr txBox="1"/>
          <p:nvPr/>
        </p:nvSpPr>
        <p:spPr>
          <a:xfrm>
            <a:off x="3131402" y="4142518"/>
            <a:ext cx="2385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Красникова Светлана Геннадьевна заведующий МБДОУ №15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6374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63" y="299811"/>
            <a:ext cx="9743114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7" y="1550759"/>
            <a:ext cx="10515600" cy="2245980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рамках проекта предлагается оптимизировать процесс чистки групповых ковров  посредством использования пароочистителя, что в результате позволит решить ряд проблем относительно времени, качества и трудоемкости процесса. Позволит снизить затраты, высвободить значительное количество времени и трудового ресурса помощника воспитателя/младшего воспитателя для участия в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оказания помощи воспитателю в подготовке к занятиям, для проведения индивидуальной работы с детьми, в том числе имеющими статус ОВЗ или статус ребенок-инвалид, по формированию культурно-гигиенических навыков и навыков самообслуживания. Будут снижены риски распространения инфекционных заболеваний, связанных с некачественной очисткой групповых ковров.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CEF2F61-567D-FC9B-1B11-7A6B02E0FC47}"/>
              </a:ext>
            </a:extLst>
          </p:cNvPr>
          <p:cNvSpPr txBox="1">
            <a:spLocks/>
          </p:cNvSpPr>
          <p:nvPr/>
        </p:nvSpPr>
        <p:spPr>
          <a:xfrm>
            <a:off x="1678663" y="4250299"/>
            <a:ext cx="9551566" cy="1819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Направления реализации проекта: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Приобретение оборудования.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Разработка алгоритмов действий, инструкций по ОТ для помощников воспитателя.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Апробация процесса, проведение контроля и анализа достижения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0134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-22393"/>
            <a:ext cx="11149444" cy="6880393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A5298-59A7-6ED0-4477-3FF30C3C5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93"/>
            <a:ext cx="903767" cy="1047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137CE-3E74-1D8D-2CE8-C66DF0D82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022" y="102882"/>
            <a:ext cx="922644" cy="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5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7" y="131306"/>
            <a:ext cx="10375070" cy="672669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" y="-2301"/>
            <a:ext cx="1039027" cy="12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5049" y="251352"/>
            <a:ext cx="10515600" cy="44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Ишикавы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0C56B-5D9E-4120-9145-53210748885E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>
            <a:endCxn id="33" idx="1"/>
          </p:cNvCxnSpPr>
          <p:nvPr/>
        </p:nvCxnSpPr>
        <p:spPr>
          <a:xfrm>
            <a:off x="1184562" y="3847463"/>
            <a:ext cx="8047774" cy="176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 rot="5400000">
            <a:off x="8886996" y="2443226"/>
            <a:ext cx="3461311" cy="2828678"/>
          </a:xfrm>
          <a:prstGeom prst="triangle">
            <a:avLst>
              <a:gd name="adj" fmla="val 509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трудового ресурса помощника воспитателя в процессе чистки группового ковра 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31176" y="1548245"/>
            <a:ext cx="1893379" cy="2267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52694" y="3987138"/>
            <a:ext cx="1610591" cy="1709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076326" y="2798331"/>
            <a:ext cx="1870363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61606" y="1410566"/>
            <a:ext cx="1818409" cy="27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1110" y="2337955"/>
            <a:ext cx="2130136" cy="38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алгоритмов мытья (СанПиН)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58110" y="5245649"/>
            <a:ext cx="1995516" cy="1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1" y="150090"/>
            <a:ext cx="1039027" cy="12047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972633" y="3567341"/>
            <a:ext cx="2579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65049" y="3034145"/>
            <a:ext cx="2670433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использование расходных материалов и ресурсов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11507" y="1685925"/>
            <a:ext cx="1863437" cy="2117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691246" y="2306458"/>
            <a:ext cx="137333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452255" y="1994731"/>
            <a:ext cx="1773456" cy="311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725142" y="2329142"/>
            <a:ext cx="1001138" cy="70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/>
          <p:cNvSpPr/>
          <p:nvPr/>
        </p:nvSpPr>
        <p:spPr>
          <a:xfrm rot="7571677">
            <a:off x="3665612" y="1939029"/>
            <a:ext cx="703118" cy="209515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работать на 2 группы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4333009" y="2722418"/>
            <a:ext cx="1537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225710" y="2337955"/>
            <a:ext cx="1989565" cy="343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персонала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70188" y="1230024"/>
            <a:ext cx="1434521" cy="318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6035386" y="1685925"/>
            <a:ext cx="2118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991223" y="1377093"/>
            <a:ext cx="2182091" cy="29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8051226" y="1758745"/>
            <a:ext cx="825213" cy="953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араллелограмм 32"/>
          <p:cNvSpPr/>
          <p:nvPr/>
        </p:nvSpPr>
        <p:spPr>
          <a:xfrm rot="8300367">
            <a:off x="7502795" y="966362"/>
            <a:ext cx="1671056" cy="315944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выполнять следующие режимные моменты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070188" y="3678382"/>
            <a:ext cx="2359312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070188" y="3106882"/>
            <a:ext cx="2359312" cy="46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этапов процесса чистки ковра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10791" y="5545232"/>
            <a:ext cx="2291194" cy="45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377911" y="4385344"/>
            <a:ext cx="2136819" cy="23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210791" y="4018105"/>
            <a:ext cx="2431473" cy="3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Трудоёмкость 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5361709" y="4946073"/>
            <a:ext cx="2271799" cy="1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376314" y="4599903"/>
            <a:ext cx="2263778" cy="25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Многоэтапность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758110" y="4728179"/>
            <a:ext cx="2094445" cy="448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Порча ковра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947619" y="3932234"/>
            <a:ext cx="1263172" cy="131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964154" y="5343429"/>
            <a:ext cx="964781" cy="1164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араллелограмм 43"/>
          <p:cNvSpPr/>
          <p:nvPr/>
        </p:nvSpPr>
        <p:spPr>
          <a:xfrm rot="8300367">
            <a:off x="1212895" y="2994321"/>
            <a:ext cx="1671056" cy="315944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большого количества воды</a:t>
            </a:r>
          </a:p>
        </p:txBody>
      </p:sp>
      <p:sp>
        <p:nvSpPr>
          <p:cNvPr id="45" name="Параллелограмм 44"/>
          <p:cNvSpPr/>
          <p:nvPr/>
        </p:nvSpPr>
        <p:spPr>
          <a:xfrm rot="8300367">
            <a:off x="1992342" y="5264127"/>
            <a:ext cx="1671056" cy="159954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сушка естественным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204394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7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0" y="608589"/>
            <a:ext cx="9992330" cy="574452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" y="111999"/>
            <a:ext cx="1039027" cy="1204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76" y="185738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60557"/>
              </p:ext>
            </p:extLst>
          </p:nvPr>
        </p:nvGraphicFramePr>
        <p:xfrm>
          <a:off x="313584" y="466621"/>
          <a:ext cx="11564832" cy="578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76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2448440">
                  <a:extLst>
                    <a:ext uri="{9D8B030D-6E8A-4147-A177-3AD203B41FA5}">
                      <a16:colId xmlns:a16="http://schemas.microsoft.com/office/drawing/2014/main" val="563089840"/>
                    </a:ext>
                  </a:extLst>
                </a:gridCol>
                <a:gridCol w="3501736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1194955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2098964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  <a:gridCol w="1350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843">
                  <a:extLst>
                    <a:ext uri="{9D8B030D-6E8A-4147-A177-3AD203B41FA5}">
                      <a16:colId xmlns:a16="http://schemas.microsoft.com/office/drawing/2014/main" val="947773087"/>
                    </a:ext>
                  </a:extLst>
                </a:gridCol>
              </a:tblGrid>
              <a:tr h="5949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 цел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проекта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должность ответственного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44543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ru-RU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ручной чистки ковра </a:t>
                      </a:r>
                      <a:r>
                        <a:rPr lang="ru-RU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многоэтапен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пароочистителя, разработка инструкций по охране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труда при чистке ковра с использованием пароочистителя, разработка алгоритмов работы, апробация процесса, анализ достижения целевых показателей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чистки ковра сокращено на 117 минут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Спивакова Е.А, специалист по охране труда, Кузьмина О.М., заместитель заведующего по административно-хозяйственной работе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10.09.2024-27.12.2024г.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6236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качества мытья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Отвлечение для выполнения других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режимных моментов, оказания помощи воспитателям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и.т.п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качество чистки в связи с использованием функции выброса пара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94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Упущение функциональной обязанности помощника воспитателя по участию в организации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-образовательного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Потеря времени в ходе процесса чистки ковра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времени участия помощника воспитателя в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-образовательном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77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Необходимость длительного просыхания ковра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большого количества воды при ручном мытье, невозможность прогнозирования длительности просушки из-за меняющихся погодных условий.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Ковер не пропитывается влагой, нет необходимости в длительной просушке, нахождением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солнце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803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Порча ковра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Выгорание на солнце в связи с долгой просушкой, деформация под весом воды, деформация в связи с «эффектом памяти» (высыхает и деформируется в том положении, в котором висел), рассыхается клей, содержащийся в основе ковра.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6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Нехватка кадрового состава помощников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воспитателей,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«текучки»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Значительный показатель трудоемкости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Напряженность и трудоемкость процесса значительно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снижены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5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Нерациональное использование расходных материалов и ресурсов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большого количества воды при ручном мытье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используемой в процессе воды снижено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86" y="32377"/>
            <a:ext cx="4488809" cy="46020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проблемам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" y="32377"/>
            <a:ext cx="505168" cy="5857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5" y="102883"/>
            <a:ext cx="496556" cy="4965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0204" y="6237575"/>
            <a:ext cx="9611591" cy="3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     высокая,      средняя,        низкая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6939" y="6356350"/>
            <a:ext cx="166123" cy="1162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9830" y="6356350"/>
            <a:ext cx="166123" cy="116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31939" y="6362324"/>
            <a:ext cx="166123" cy="1162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37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566</Words>
  <Application>Microsoft Office PowerPoint</Application>
  <PresentationFormat>Широкоэкранный</PresentationFormat>
  <Paragraphs>94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Andale Sans UI</vt:lpstr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Муниципальное бюджетное дошкольное образовательное учреждение  «Детский сад комбинированного вида № 15»</vt:lpstr>
      <vt:lpstr>Команда проекта</vt:lpstr>
      <vt:lpstr>Краткое описание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проблемам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Павлова</cp:lastModifiedBy>
  <cp:revision>34</cp:revision>
  <dcterms:created xsi:type="dcterms:W3CDTF">2023-10-25T14:48:25Z</dcterms:created>
  <dcterms:modified xsi:type="dcterms:W3CDTF">2025-08-06T11:53:31Z</dcterms:modified>
</cp:coreProperties>
</file>