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8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theme/theme9.xml" ContentType="application/vnd.openxmlformats-officedocument.theme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10.xml" ContentType="application/vnd.openxmlformats-officedocument.theme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1.xml" ContentType="application/vnd.openxmlformats-officedocument.theme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theme/theme12.xml" ContentType="application/vnd.openxmlformats-officedocument.theme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theme/theme13.xml" ContentType="application/vnd.openxmlformats-officedocument.theme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theme/theme14.xml" ContentType="application/vnd.openxmlformats-officedocument.theme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5.xml" ContentType="application/vnd.openxmlformats-officedocument.theme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theme/theme16.xml" ContentType="application/vnd.openxmlformats-officedocument.theme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theme/theme17.xml" ContentType="application/vnd.openxmlformats-officedocument.theme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theme/theme18.xml" ContentType="application/vnd.openxmlformats-officedocument.theme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theme/theme19.xml" ContentType="application/vnd.openxmlformats-officedocument.theme+xml"/>
  <Override PartName="/ppt/theme/theme20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  <p:sldMasterId id="2147483662" r:id="rId15"/>
    <p:sldMasterId id="2147483663" r:id="rId16"/>
    <p:sldMasterId id="2147483664" r:id="rId17"/>
    <p:sldMasterId id="2147483665" r:id="rId18"/>
    <p:sldMasterId id="2147483666" r:id="rId19"/>
  </p:sldMasterIdLst>
  <p:notesMasterIdLst>
    <p:notesMasterId r:id="rId27"/>
  </p:notesMasterIdLst>
  <p:sldIdLst>
    <p:sldId id="256" r:id="rId20"/>
    <p:sldId id="258" r:id="rId21"/>
    <p:sldId id="268" r:id="rId22"/>
    <p:sldId id="269" r:id="rId23"/>
    <p:sldId id="261" r:id="rId24"/>
    <p:sldId id="263" r:id="rId25"/>
    <p:sldId id="264" r:id="rId2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Средний стиль 4 - акцент 3">
    <a:wholeTbl>
      <a:tcTxStyle>
        <a:fontRef idx="minor"/>
        <a:schemeClr val="dk1"/>
      </a:tcTxStyle>
      <a:tcStyle>
        <a:tcBdr>
          <a:left>
            <a:ln w="12700">
              <a:solidFill>
                <a:schemeClr val="accent3"/>
              </a:solidFill>
              <a:prstDash val="solid"/>
            </a:ln>
          </a:left>
          <a:right>
            <a:ln w="12700">
              <a:solidFill>
                <a:schemeClr val="accent3"/>
              </a:solidFill>
              <a:prstDash val="solid"/>
            </a:ln>
          </a:right>
          <a:top>
            <a:ln w="12700">
              <a:solidFill>
                <a:schemeClr val="accent3"/>
              </a:solidFill>
              <a:prstDash val="solid"/>
            </a:ln>
          </a:top>
          <a:bottom>
            <a:ln w="12700">
              <a:solidFill>
                <a:schemeClr val="accent3"/>
              </a:solidFill>
              <a:prstDash val="solid"/>
            </a:ln>
          </a:bottom>
          <a:insideH>
            <a:ln w="12700">
              <a:solidFill>
                <a:schemeClr val="accent3"/>
              </a:solidFill>
              <a:prstDash val="solid"/>
            </a:ln>
          </a:insideH>
          <a:insideV>
            <a:ln w="12700">
              <a:solidFill>
                <a:schemeClr val="accent3"/>
              </a:solidFill>
              <a:prstDash val="solid"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>
              <a:solidFill>
                <a:schemeClr val="accent3"/>
              </a:solidFill>
              <a:prstDash val="solid"/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  <a:prstDash val="solid"/>
            </a:ln>
          </a:left>
          <a:right>
            <a:ln w="12700">
              <a:solidFill>
                <a:schemeClr val="lt1"/>
              </a:solidFill>
              <a:prstDash val="solid"/>
            </a:ln>
          </a:right>
          <a:top>
            <a:ln w="12700">
              <a:solidFill>
                <a:schemeClr val="lt1"/>
              </a:solidFill>
              <a:prstDash val="solid"/>
            </a:ln>
          </a:top>
          <a:bottom>
            <a:ln w="12700">
              <a:solidFill>
                <a:schemeClr val="lt1"/>
              </a:solidFill>
              <a:prstDash val="solid"/>
            </a:ln>
          </a:bottom>
          <a:insideH>
            <a:ln w="12700">
              <a:solidFill>
                <a:schemeClr val="lt1"/>
              </a:solidFill>
              <a:prstDash val="solid"/>
            </a:ln>
          </a:insideH>
          <a:insideV>
            <a:ln w="12700">
              <a:solidFill>
                <a:schemeClr val="lt1"/>
              </a:solidFill>
              <a:prstDash val="solid"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/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/>
        <a:schemeClr val="lt1"/>
      </a:tcTxStyle>
      <a:tcStyle>
        <a:tcBdr>
          <a:top>
            <a:ln w="38100">
              <a:solidFill>
                <a:schemeClr val="lt1"/>
              </a:solidFill>
              <a:prstDash val="solid"/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  <a:prstDash val="solid"/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>
              <a:solidFill>
                <a:schemeClr val="accent2"/>
              </a:solidFill>
              <a:prstDash val="solid"/>
            </a:ln>
          </a:top>
          <a:bottom>
            <a:ln w="12700">
              <a:solidFill>
                <a:schemeClr val="accent2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>
              <a:solidFill>
                <a:schemeClr val="accent2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>
              <a:solidFill>
                <a:schemeClr val="accent2"/>
              </a:solidFill>
              <a:prstDash val="solid"/>
            </a:ln>
          </a:bottom>
        </a:tcBdr>
        <a:fill>
          <a:noFill/>
        </a:fill>
      </a:tcStyle>
    </a:firstRow>
  </a:tblStyle>
  <a:tblStyle styleId="{10A1B5D5-9B99-4C35-A422-299274C87663}" styleName="Средний стиль 1 - акцент 6">
    <a:wholeTbl>
      <a:tcTxStyle>
        <a:fontRef idx="minor"/>
        <a:schemeClr val="dk1"/>
      </a:tcTxStyle>
      <a:tcStyle>
        <a:tcBdr>
          <a:left>
            <a:ln w="12700">
              <a:solidFill>
                <a:schemeClr val="accent6"/>
              </a:solidFill>
              <a:prstDash val="solid"/>
            </a:ln>
          </a:left>
          <a:right>
            <a:ln w="12700">
              <a:solidFill>
                <a:schemeClr val="accent6"/>
              </a:solidFill>
              <a:prstDash val="solid"/>
            </a:ln>
          </a:right>
          <a:top>
            <a:ln w="12700">
              <a:solidFill>
                <a:schemeClr val="accent6"/>
              </a:solidFill>
              <a:prstDash val="solid"/>
            </a:ln>
          </a:top>
          <a:bottom>
            <a:ln w="12700">
              <a:solidFill>
                <a:schemeClr val="accent6"/>
              </a:solidFill>
              <a:prstDash val="solid"/>
            </a:ln>
          </a:bottom>
          <a:insideH>
            <a:ln w="12700">
              <a:solidFill>
                <a:schemeClr val="accent6"/>
              </a:solidFill>
              <a:prstDash val="solid"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6"/>
              </a:solidFill>
              <a:prstDash val="solid"/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/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/>
        <a:schemeClr val="dk1"/>
      </a:tcTxStyle>
      <a:tcStyle>
        <a:tcBdr>
          <a:left>
            <a:ln w="12700">
              <a:solidFill>
                <a:schemeClr val="accent3"/>
              </a:solidFill>
              <a:prstDash val="solid"/>
            </a:ln>
          </a:left>
          <a:right>
            <a:ln w="12700">
              <a:solidFill>
                <a:schemeClr val="accent3"/>
              </a:solidFill>
              <a:prstDash val="solid"/>
            </a:ln>
          </a:right>
          <a:top>
            <a:ln w="12700">
              <a:solidFill>
                <a:schemeClr val="accent3"/>
              </a:solidFill>
              <a:prstDash val="solid"/>
            </a:ln>
          </a:top>
          <a:bottom>
            <a:ln w="12700">
              <a:solidFill>
                <a:schemeClr val="accent3"/>
              </a:solidFill>
              <a:prstDash val="solid"/>
            </a:ln>
          </a:bottom>
          <a:insideH>
            <a:ln w="12700">
              <a:solidFill>
                <a:schemeClr val="accent3"/>
              </a:solidFill>
              <a:prstDash val="solid"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3"/>
              </a:solidFill>
              <a:prstDash val="solid"/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/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  <a:prstDash val="solid"/>
            </a:ln>
          </a:left>
          <a:right>
            <a:ln w="12700">
              <a:solidFill>
                <a:schemeClr val="lt1"/>
              </a:solidFill>
              <a:prstDash val="solid"/>
            </a:ln>
          </a:right>
          <a:top>
            <a:ln w="12700">
              <a:solidFill>
                <a:schemeClr val="lt1"/>
              </a:solidFill>
              <a:prstDash val="solid"/>
            </a:ln>
          </a:top>
          <a:bottom>
            <a:ln w="12700">
              <a:solidFill>
                <a:schemeClr val="lt1"/>
              </a:solidFill>
              <a:prstDash val="solid"/>
            </a:ln>
          </a:bottom>
          <a:insideH>
            <a:ln w="12700">
              <a:solidFill>
                <a:schemeClr val="lt1"/>
              </a:solidFill>
              <a:prstDash val="solid"/>
            </a:ln>
          </a:insideH>
          <a:insideV>
            <a:ln w="12700">
              <a:solidFill>
                <a:schemeClr val="lt1"/>
              </a:solidFill>
              <a:prstDash val="solid"/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/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/>
        <a:schemeClr val="lt1"/>
      </a:tcTxStyle>
      <a:tcStyle>
        <a:tcBdr>
          <a:top>
            <a:ln w="38100">
              <a:solidFill>
                <a:schemeClr val="lt1"/>
              </a:solidFill>
              <a:prstDash val="solid"/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  <a:prstDash val="solid"/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</a:tblBg>
    <a:wholeTbl>
      <a:tcTxStyle>
        <a:fontRef idx="minor"/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/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27F97BB-C833-4FB7-BDE5-3F7075034690}" styleName="Стиль из темы 2 - акцент 5">
    <a:tblBg>
      <a:fillRef idx="3">
        <a:schemeClr val="accent5"/>
      </a:fillRef>
    </a:tblBg>
    <a:wholeTbl>
      <a:tcTxStyle>
        <a:fontRef idx="minor"/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из темы 1 - акцент 5">
    <a:tblBg>
      <a:fillRef idx="2">
        <a:schemeClr val="accent5"/>
      </a:fillRef>
    </a:tblBg>
    <a:wholeTbl>
      <a:tcTxStyle>
        <a:fontRef idx="minor"/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/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>
              <a:solidFill>
                <a:schemeClr val="accent1"/>
              </a:solidFill>
              <a:prstDash val="solid"/>
            </a:ln>
          </a:top>
          <a:bottom>
            <a:ln w="12700">
              <a:solidFill>
                <a:schemeClr val="accent1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>
              <a:solidFill>
                <a:schemeClr val="accent1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>
              <a:solidFill>
                <a:schemeClr val="accent1"/>
              </a:solidFill>
              <a:prstDash val="solid"/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/>
        <a:schemeClr val="tx1"/>
      </a:tcTxStyle>
      <a:tcStyle>
        <a:tcBdr>
          <a:left>
            <a:ln w="12700">
              <a:solidFill>
                <a:schemeClr val="tx1"/>
              </a:solidFill>
              <a:prstDash val="solid"/>
            </a:ln>
          </a:left>
          <a:right>
            <a:ln w="12700">
              <a:solidFill>
                <a:schemeClr val="tx1"/>
              </a:solidFill>
              <a:prstDash val="solid"/>
            </a:ln>
          </a:right>
          <a:top>
            <a:ln w="12700">
              <a:solidFill>
                <a:schemeClr val="tx1"/>
              </a:solidFill>
              <a:prstDash val="solid"/>
            </a:ln>
          </a:top>
          <a:bottom>
            <a:ln w="12700">
              <a:solidFill>
                <a:schemeClr val="tx1"/>
              </a:solidFill>
              <a:prstDash val="solid"/>
            </a:ln>
          </a:bottom>
          <a:insideH>
            <a:ln w="12700">
              <a:solidFill>
                <a:schemeClr val="tx1"/>
              </a:solidFill>
              <a:prstDash val="solid"/>
            </a:ln>
          </a:insideH>
          <a:insideV>
            <a:ln w="12700">
              <a:solidFill>
                <a:schemeClr val="tx1"/>
              </a:solidFill>
              <a:prstDash val="solid"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  <a:prstDash val="solid"/>
            </a:ln>
          </a:left>
          <a:right>
            <a:ln w="12700">
              <a:solidFill>
                <a:schemeClr val="lt1"/>
              </a:solidFill>
              <a:prstDash val="solid"/>
            </a:ln>
          </a:right>
          <a:top>
            <a:ln w="12700">
              <a:solidFill>
                <a:schemeClr val="lt1"/>
              </a:solidFill>
              <a:prstDash val="solid"/>
            </a:ln>
          </a:top>
          <a:bottom>
            <a:ln w="12700">
              <a:solidFill>
                <a:schemeClr val="lt1"/>
              </a:solidFill>
              <a:prstDash val="solid"/>
            </a:ln>
          </a:bottom>
          <a:insideH>
            <a:ln w="12700">
              <a:solidFill>
                <a:schemeClr val="lt1"/>
              </a:solidFill>
              <a:prstDash val="solid"/>
            </a:ln>
          </a:insideH>
          <a:insideV>
            <a:ln w="12700">
              <a:solidFill>
                <a:schemeClr val="lt1"/>
              </a:solidFill>
              <a:prstDash val="solid"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/>
        <a:schemeClr val="lt1"/>
      </a:tcTxStyle>
      <a:tcStyle>
        <a:tcBdr>
          <a:top>
            <a:ln w="38100">
              <a:solidFill>
                <a:schemeClr val="lt1"/>
              </a:solidFill>
              <a:prstDash val="solid"/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  <a:prstDash val="solid"/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/>
        <a:schemeClr val="tx1"/>
      </a:tcTxStyle>
      <a:tcStyle>
        <a:tcBdr>
          <a:left>
            <a:ln w="12700">
              <a:solidFill>
                <a:schemeClr val="accent2"/>
              </a:solidFill>
              <a:prstDash val="solid"/>
            </a:ln>
          </a:left>
          <a:right>
            <a:ln w="12700">
              <a:solidFill>
                <a:schemeClr val="accent2"/>
              </a:solidFill>
              <a:prstDash val="solid"/>
            </a:ln>
          </a:right>
          <a:top>
            <a:ln w="12700">
              <a:solidFill>
                <a:schemeClr val="accent2"/>
              </a:solidFill>
              <a:prstDash val="solid"/>
            </a:ln>
          </a:top>
          <a:bottom>
            <a:ln w="12700">
              <a:solidFill>
                <a:schemeClr val="accent2"/>
              </a:solidFill>
              <a:prstDash val="solid"/>
            </a:ln>
          </a:bottom>
          <a:insideH>
            <a:ln w="12700">
              <a:solidFill>
                <a:schemeClr val="accent2"/>
              </a:solidFill>
              <a:prstDash val="solid"/>
            </a:ln>
          </a:insideH>
          <a:insideV>
            <a:ln w="12700">
              <a:solidFill>
                <a:schemeClr val="accent2"/>
              </a:solidFill>
              <a:prstDash val="solid"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2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>
              <a:solidFill>
                <a:schemeClr val="accent2"/>
              </a:solidFill>
              <a:prstDash val="solid"/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>
              <a:solidFill>
                <a:schemeClr val="accent5"/>
              </a:solidFill>
              <a:prstDash val="solid"/>
            </a:ln>
          </a:top>
          <a:bottom>
            <a:ln w="12700">
              <a:solidFill>
                <a:schemeClr val="accent5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>
              <a:solidFill>
                <a:schemeClr val="accent5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>
              <a:solidFill>
                <a:schemeClr val="accent5"/>
              </a:solidFill>
              <a:prstDash val="solid"/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>
              <a:solidFill>
                <a:schemeClr val="accent6"/>
              </a:solidFill>
              <a:prstDash val="solid"/>
            </a:ln>
          </a:top>
          <a:bottom>
            <a:ln w="12700">
              <a:solidFill>
                <a:schemeClr val="accent6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>
              <a:solidFill>
                <a:schemeClr val="accent6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>
              <a:solidFill>
                <a:schemeClr val="accent6"/>
              </a:solidFill>
              <a:prstDash val="solid"/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</a:tblBg>
    <a:wholeTbl>
      <a:tcTxStyle>
        <a:fontRef idx="minor"/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/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/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2"/>
              </a:solidFill>
              <a:prstDash val="solid"/>
            </a:ln>
          </a:top>
        </a:tcBdr>
      </a:tcStyle>
    </a:lastRow>
    <a:firstRow>
      <a:tcTxStyle b="on">
        <a:fontRef idx="minor"/>
        <a:schemeClr val="bg1"/>
      </a:tcTxStyle>
      <a:tcStyle>
        <a:tcBdr/>
        <a:fillRef idx="1">
          <a:schemeClr val="accent2"/>
        </a:fillRef>
      </a:tcStyle>
    </a:firstRow>
  </a:tblStyle>
  <a:tblStyle styleId="{775DCB02-9BB8-47FD-8907-85C794F793BA}" styleName="Стиль из темы 1 - акцент 4">
    <a:tblBg>
      <a:fillRef idx="2">
        <a:schemeClr val="accent4"/>
      </a:fillRef>
    </a:tblBg>
    <a:wholeTbl>
      <a:tcTxStyle>
        <a:fontRef idx="minor"/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/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>
              <a:solidFill>
                <a:schemeClr val="dk1"/>
              </a:solidFill>
              <a:prstDash val="solid"/>
            </a:ln>
          </a:top>
          <a:bottom>
            <a:ln w="25400">
              <a:solidFill>
                <a:schemeClr val="dk1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/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>
              <a:solidFill>
                <a:schemeClr val="dk1"/>
              </a:solidFill>
              <a:prstDash val="solid"/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/>
        <a:schemeClr val="dk1"/>
      </a:tcTxStyle>
      <a:tcStyle>
        <a:tcBdr/>
      </a:tcStyle>
    </a:seCell>
    <a:swCell>
      <a:tcTxStyle b="on">
        <a:fontRef idx="minor"/>
        <a:schemeClr val="dk1"/>
      </a:tcTxStyle>
      <a:tcStyle>
        <a:tcBdr/>
      </a:tcStyle>
    </a:swCell>
    <a:firstRow>
      <a:tcTxStyle b="on">
        <a:fontRef idx="minor"/>
        <a:schemeClr val="lt1"/>
      </a:tcTxStyle>
      <a:tcStyle>
        <a:tcBdr>
          <a:bottom>
            <a:ln w="25400">
              <a:solidFill>
                <a:schemeClr val="dk1"/>
              </a:solidFill>
              <a:prstDash val="solid"/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/>
        <a:schemeClr val="tx1"/>
      </a:tcTxStyle>
      <a:tcStyle>
        <a:tcBdr>
          <a:left>
            <a:ln w="12700">
              <a:solidFill>
                <a:schemeClr val="accent3"/>
              </a:solidFill>
              <a:prstDash val="solid"/>
            </a:ln>
          </a:left>
          <a:right>
            <a:ln w="12700">
              <a:solidFill>
                <a:schemeClr val="accent3"/>
              </a:solidFill>
              <a:prstDash val="solid"/>
            </a:ln>
          </a:right>
          <a:top>
            <a:ln w="12700">
              <a:solidFill>
                <a:schemeClr val="accent3"/>
              </a:solidFill>
              <a:prstDash val="solid"/>
            </a:ln>
          </a:top>
          <a:bottom>
            <a:ln w="12700">
              <a:solidFill>
                <a:schemeClr val="accent3"/>
              </a:solidFill>
              <a:prstDash val="solid"/>
            </a:ln>
          </a:bottom>
          <a:insideH>
            <a:ln w="12700">
              <a:solidFill>
                <a:schemeClr val="accent3"/>
              </a:solidFill>
              <a:prstDash val="solid"/>
            </a:ln>
          </a:insideH>
          <a:insideV>
            <a:ln w="12700">
              <a:solidFill>
                <a:schemeClr val="accent3"/>
              </a:solidFill>
              <a:prstDash val="solid"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3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>
              <a:solidFill>
                <a:schemeClr val="accent3"/>
              </a:solidFill>
              <a:prstDash val="solid"/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/>
        <a:schemeClr val="dk1"/>
      </a:tcTxStyle>
      <a:tcStyle>
        <a:tcBdr>
          <a:left>
            <a:ln w="12700">
              <a:solidFill>
                <a:schemeClr val="accent2"/>
              </a:solidFill>
              <a:prstDash val="solid"/>
            </a:ln>
          </a:left>
          <a:right>
            <a:ln w="12700">
              <a:solidFill>
                <a:schemeClr val="accent2"/>
              </a:solidFill>
              <a:prstDash val="solid"/>
            </a:ln>
          </a:right>
          <a:top>
            <a:ln w="12700">
              <a:solidFill>
                <a:schemeClr val="accent2"/>
              </a:solidFill>
              <a:prstDash val="solid"/>
            </a:ln>
          </a:top>
          <a:bottom>
            <a:ln w="12700">
              <a:solidFill>
                <a:schemeClr val="accent2"/>
              </a:solidFill>
              <a:prstDash val="solid"/>
            </a:ln>
          </a:bottom>
          <a:insideH>
            <a:ln w="12700">
              <a:solidFill>
                <a:schemeClr val="accent2"/>
              </a:solidFill>
              <a:prstDash val="solid"/>
            </a:ln>
          </a:insideH>
          <a:insideV>
            <a:ln w="12700">
              <a:solidFill>
                <a:schemeClr val="accent2"/>
              </a:solidFill>
              <a:prstDash val="solid"/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>
              <a:solidFill>
                <a:schemeClr val="accent2"/>
              </a:solidFill>
              <a:prstDash val="solid"/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/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6"/>
              </a:solidFill>
              <a:prstDash val="solid"/>
            </a:ln>
          </a:top>
        </a:tcBdr>
      </a:tcStyle>
    </a:lastRow>
    <a:firstRow>
      <a:tcTxStyle b="on">
        <a:fontRef idx="minor"/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Средний стиль 2 - акцент 6">
    <a:wholeTbl>
      <a:tcTxStyle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  <a:prstDash val="solid"/>
            </a:ln>
          </a:left>
          <a:right>
            <a:ln w="12700">
              <a:solidFill>
                <a:schemeClr val="lt1"/>
              </a:solidFill>
              <a:prstDash val="solid"/>
            </a:ln>
          </a:right>
          <a:top>
            <a:ln w="12700">
              <a:solidFill>
                <a:schemeClr val="lt1"/>
              </a:solidFill>
              <a:prstDash val="solid"/>
            </a:ln>
          </a:top>
          <a:bottom>
            <a:ln w="12700">
              <a:solidFill>
                <a:schemeClr val="lt1"/>
              </a:solidFill>
              <a:prstDash val="solid"/>
            </a:ln>
          </a:bottom>
          <a:insideH>
            <a:ln w="12700">
              <a:solidFill>
                <a:schemeClr val="lt1"/>
              </a:solidFill>
              <a:prstDash val="solid"/>
            </a:ln>
          </a:insideH>
          <a:insideV>
            <a:ln w="12700">
              <a:solidFill>
                <a:schemeClr val="lt1"/>
              </a:solidFill>
              <a:prstDash val="solid"/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/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/>
        <a:schemeClr val="lt1"/>
      </a:tcTxStyle>
      <a:tcStyle>
        <a:tcBdr>
          <a:top>
            <a:ln w="38100">
              <a:solidFill>
                <a:schemeClr val="lt1"/>
              </a:solidFill>
              <a:prstDash val="solid"/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  <a:prstDash val="solid"/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Светлый стиль 1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>
              <a:solidFill>
                <a:schemeClr val="tx1"/>
              </a:solidFill>
              <a:prstDash val="solid"/>
            </a:ln>
          </a:top>
          <a:bottom>
            <a:ln w="12700">
              <a:solidFill>
                <a:schemeClr val="tx1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>
              <a:solidFill>
                <a:schemeClr val="tx1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>
              <a:solidFill>
                <a:schemeClr val="tx1"/>
              </a:solidFill>
              <a:prstDash val="solid"/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/>
        <a:schemeClr val="dk1"/>
      </a:tcTxStyle>
      <a:tcStyle>
        <a:tcBdr>
          <a:left>
            <a:ln w="12700">
              <a:solidFill>
                <a:schemeClr val="accent2"/>
              </a:solidFill>
              <a:prstDash val="solid"/>
            </a:ln>
          </a:left>
          <a:right>
            <a:ln w="12700">
              <a:solidFill>
                <a:schemeClr val="accent2"/>
              </a:solidFill>
              <a:prstDash val="solid"/>
            </a:ln>
          </a:right>
          <a:top>
            <a:ln w="12700">
              <a:solidFill>
                <a:schemeClr val="accent2"/>
              </a:solidFill>
              <a:prstDash val="solid"/>
            </a:ln>
          </a:top>
          <a:bottom>
            <a:ln w="12700">
              <a:solidFill>
                <a:schemeClr val="accent2"/>
              </a:solidFill>
              <a:prstDash val="solid"/>
            </a:ln>
          </a:bottom>
          <a:insideH>
            <a:ln w="12700">
              <a:solidFill>
                <a:schemeClr val="accent2"/>
              </a:solidFill>
              <a:prstDash val="solid"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2"/>
              </a:solidFill>
              <a:prstDash val="solid"/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/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/>
        <a:schemeClr val="tx1"/>
      </a:tcTxStyle>
      <a:tcStyle>
        <a:tcBdr>
          <a:left>
            <a:ln w="12700">
              <a:solidFill>
                <a:schemeClr val="accent1"/>
              </a:solidFill>
              <a:prstDash val="solid"/>
            </a:ln>
          </a:left>
          <a:right>
            <a:ln w="12700">
              <a:solidFill>
                <a:schemeClr val="accent1"/>
              </a:solidFill>
              <a:prstDash val="solid"/>
            </a:ln>
          </a:right>
          <a:top>
            <a:ln w="12700">
              <a:solidFill>
                <a:schemeClr val="accent1"/>
              </a:solidFill>
              <a:prstDash val="solid"/>
            </a:ln>
          </a:top>
          <a:bottom>
            <a:ln w="12700">
              <a:solidFill>
                <a:schemeClr val="accent1"/>
              </a:solidFill>
              <a:prstDash val="solid"/>
            </a:ln>
          </a:bottom>
          <a:insideH>
            <a:ln w="12700">
              <a:solidFill>
                <a:schemeClr val="accent1"/>
              </a:solidFill>
              <a:prstDash val="solid"/>
            </a:ln>
          </a:insideH>
          <a:insideV>
            <a:ln w="12700">
              <a:solidFill>
                <a:schemeClr val="accent1"/>
              </a:solidFill>
              <a:prstDash val="solid"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1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>
              <a:solidFill>
                <a:schemeClr val="accent1"/>
              </a:solidFill>
              <a:prstDash val="solid"/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/>
        <a:schemeClr val="tx1"/>
      </a:tcTxStyle>
      <a:tcStyle>
        <a:tcBdr>
          <a:left>
            <a:ln w="12700">
              <a:solidFill>
                <a:schemeClr val="accent5"/>
              </a:solidFill>
              <a:prstDash val="solid"/>
            </a:ln>
          </a:left>
          <a:right>
            <a:ln w="12700">
              <a:solidFill>
                <a:schemeClr val="accent5"/>
              </a:solidFill>
              <a:prstDash val="solid"/>
            </a:ln>
          </a:right>
          <a:top>
            <a:ln w="12700">
              <a:solidFill>
                <a:schemeClr val="accent5"/>
              </a:solidFill>
              <a:prstDash val="solid"/>
            </a:ln>
          </a:top>
          <a:bottom>
            <a:ln w="12700">
              <a:solidFill>
                <a:schemeClr val="accent5"/>
              </a:solidFill>
              <a:prstDash val="solid"/>
            </a:ln>
          </a:bottom>
          <a:insideH>
            <a:ln w="12700">
              <a:solidFill>
                <a:schemeClr val="accent5"/>
              </a:solidFill>
              <a:prstDash val="solid"/>
            </a:ln>
          </a:insideH>
          <a:insideV>
            <a:ln w="12700">
              <a:solidFill>
                <a:schemeClr val="accent5"/>
              </a:solidFill>
              <a:prstDash val="solid"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5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>
              <a:solidFill>
                <a:schemeClr val="accent5"/>
              </a:solidFill>
              <a:prstDash val="solid"/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>
              <a:solidFill>
                <a:schemeClr val="accent3"/>
              </a:solidFill>
              <a:prstDash val="solid"/>
            </a:ln>
          </a:top>
          <a:bottom>
            <a:ln w="12700">
              <a:solidFill>
                <a:schemeClr val="accent3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>
              <a:solidFill>
                <a:schemeClr val="accent3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>
              <a:solidFill>
                <a:schemeClr val="accent3"/>
              </a:solidFill>
              <a:prstDash val="solid"/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/>
        <a:schemeClr val="tx1"/>
      </a:tcTxStyle>
      <a:tcStyle>
        <a:tcBdr>
          <a:left>
            <a:ln w="12700">
              <a:solidFill>
                <a:schemeClr val="accent6"/>
              </a:solidFill>
              <a:prstDash val="solid"/>
            </a:ln>
          </a:left>
          <a:right>
            <a:ln w="12700">
              <a:solidFill>
                <a:schemeClr val="accent6"/>
              </a:solidFill>
              <a:prstDash val="solid"/>
            </a:ln>
          </a:right>
          <a:top>
            <a:ln w="12700">
              <a:solidFill>
                <a:schemeClr val="accent6"/>
              </a:solidFill>
              <a:prstDash val="solid"/>
            </a:ln>
          </a:top>
          <a:bottom>
            <a:ln w="12700">
              <a:solidFill>
                <a:schemeClr val="accent6"/>
              </a:solidFill>
              <a:prstDash val="solid"/>
            </a:ln>
          </a:bottom>
          <a:insideH>
            <a:ln w="12700">
              <a:solidFill>
                <a:schemeClr val="accent6"/>
              </a:solidFill>
              <a:prstDash val="solid"/>
            </a:ln>
          </a:insideH>
          <a:insideV>
            <a:ln w="12700">
              <a:solidFill>
                <a:schemeClr val="accent6"/>
              </a:solidFill>
              <a:prstDash val="solid"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6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>
              <a:solidFill>
                <a:schemeClr val="accent6"/>
              </a:solidFill>
              <a:prstDash val="solid"/>
            </a:ln>
          </a:bottom>
        </a:tcBdr>
        <a:fill>
          <a:noFill/>
        </a:fill>
      </a:tcStyle>
    </a:firstRow>
  </a:tblStyle>
  <a:tblStyle styleId="{EB344D84-9AFB-497E-A393-DC336BA19D2E}" styleName="Средний стиль 3 - акцент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>
              <a:solidFill>
                <a:schemeClr val="dk1"/>
              </a:solidFill>
              <a:prstDash val="solid"/>
            </a:ln>
          </a:top>
          <a:bottom>
            <a:ln w="25400">
              <a:solidFill>
                <a:schemeClr val="dk1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/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>
              <a:solidFill>
                <a:schemeClr val="dk1"/>
              </a:solidFill>
              <a:prstDash val="solid"/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/>
        <a:schemeClr val="dk1"/>
      </a:tcTxStyle>
      <a:tcStyle>
        <a:tcBdr/>
      </a:tcStyle>
    </a:seCell>
    <a:swCell>
      <a:tcTxStyle b="on">
        <a:fontRef idx="minor"/>
        <a:schemeClr val="dk1"/>
      </a:tcTxStyle>
      <a:tcStyle>
        <a:tcBdr/>
      </a:tcStyle>
    </a:swCell>
    <a:firstRow>
      <a:tcTxStyle b="on">
        <a:fontRef idx="minor"/>
        <a:schemeClr val="lt1"/>
      </a:tcTxStyle>
      <a:tcStyle>
        <a:tcBdr>
          <a:bottom>
            <a:ln w="25400">
              <a:solidFill>
                <a:schemeClr val="dk1"/>
              </a:solidFill>
              <a:prstDash val="solid"/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/>
        <a:schemeClr val="tx1"/>
      </a:tcTxStyle>
      <a:tcStyle>
        <a:tcBdr>
          <a:left>
            <a:ln w="12700">
              <a:solidFill>
                <a:schemeClr val="accent4"/>
              </a:solidFill>
              <a:prstDash val="solid"/>
            </a:ln>
          </a:left>
          <a:right>
            <a:ln w="12700">
              <a:solidFill>
                <a:schemeClr val="accent4"/>
              </a:solidFill>
              <a:prstDash val="solid"/>
            </a:ln>
          </a:right>
          <a:top>
            <a:ln w="12700">
              <a:solidFill>
                <a:schemeClr val="accent4"/>
              </a:solidFill>
              <a:prstDash val="solid"/>
            </a:ln>
          </a:top>
          <a:bottom>
            <a:ln w="12700">
              <a:solidFill>
                <a:schemeClr val="accent4"/>
              </a:solidFill>
              <a:prstDash val="solid"/>
            </a:ln>
          </a:bottom>
          <a:insideH>
            <a:ln w="12700">
              <a:solidFill>
                <a:schemeClr val="accent4"/>
              </a:solidFill>
              <a:prstDash val="solid"/>
            </a:ln>
          </a:insideH>
          <a:insideV>
            <a:ln w="12700">
              <a:solidFill>
                <a:schemeClr val="accent4"/>
              </a:solidFill>
              <a:prstDash val="solid"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4"/>
              </a:solidFill>
              <a:prstDash val="solid"/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>
              <a:solidFill>
                <a:schemeClr val="accent4"/>
              </a:solidFill>
              <a:prstDash val="solid"/>
            </a:ln>
          </a:bottom>
        </a:tcBdr>
        <a:fill>
          <a:noFill/>
        </a:fill>
      </a:tcStyle>
    </a:firstRow>
  </a:tblStyle>
  <a:tblStyle styleId="{F2DE63D5-997A-4646-A377-4702673A728D}" styleName="Светлый стиль 2 - акцент 3">
    <a:wholeTbl>
      <a:tcTxStyle>
        <a:fontRef idx="minor"/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>
              <a:solidFill>
                <a:schemeClr val="accent3"/>
              </a:solidFill>
              <a:prstDash val="solid"/>
            </a:ln>
          </a:top>
        </a:tcBdr>
      </a:tcStyle>
    </a:lastRow>
    <a:firstRow>
      <a:tcTxStyle b="on">
        <a:fontRef idx="minor"/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Средний стиль 2 - акцент 3">
    <a:wholeTbl>
      <a:tcTxStyle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  <a:prstDash val="solid"/>
            </a:ln>
          </a:left>
          <a:right>
            <a:ln w="12700">
              <a:solidFill>
                <a:schemeClr val="lt1"/>
              </a:solidFill>
              <a:prstDash val="solid"/>
            </a:ln>
          </a:right>
          <a:top>
            <a:ln w="12700">
              <a:solidFill>
                <a:schemeClr val="lt1"/>
              </a:solidFill>
              <a:prstDash val="solid"/>
            </a:ln>
          </a:top>
          <a:bottom>
            <a:ln w="12700">
              <a:solidFill>
                <a:schemeClr val="lt1"/>
              </a:solidFill>
              <a:prstDash val="solid"/>
            </a:ln>
          </a:bottom>
          <a:insideH>
            <a:ln w="12700">
              <a:solidFill>
                <a:schemeClr val="lt1"/>
              </a:solidFill>
              <a:prstDash val="solid"/>
            </a:ln>
          </a:insideH>
          <a:insideV>
            <a:ln w="12700">
              <a:solidFill>
                <a:schemeClr val="lt1"/>
              </a:solidFill>
              <a:prstDash val="solid"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/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/>
        <a:schemeClr val="lt1"/>
      </a:tcTxStyle>
      <a:tcStyle>
        <a:tcBdr>
          <a:top>
            <a:ln w="38100">
              <a:solidFill>
                <a:schemeClr val="lt1"/>
              </a:solidFill>
              <a:prstDash val="solid"/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  <a:prstDash val="solid"/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2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1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4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3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547DE-052A-4CFE-93D9-6FB6472FAF44}" type="datetimeFigureOut">
              <a:rPr lang="ru-RU" smtClean="0"/>
              <a:t>12.08.2025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7555F1-42FE-45F3-9418-F2FE4A1736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328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555F1-42FE-45F3-9418-F2FE4A17364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826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0.xml"/><Relationship Id="rId4" Type="http://schemas.openxmlformats.org/officeDocument/2006/relationships/image" Target="../media/image19.png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2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1.jpeg"/><Relationship Id="rId1" Type="http://schemas.openxmlformats.org/officeDocument/2006/relationships/slideMaster" Target="../slideMasters/slideMaster13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4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2.jpeg"/><Relationship Id="rId1" Type="http://schemas.openxmlformats.org/officeDocument/2006/relationships/slideMaster" Target="../slideMasters/slideMaster15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3.jpeg"/><Relationship Id="rId1" Type="http://schemas.openxmlformats.org/officeDocument/2006/relationships/slideMaster" Target="../slideMasters/slideMaster16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7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1.jpeg"/><Relationship Id="rId1" Type="http://schemas.openxmlformats.org/officeDocument/2006/relationships/slideMaster" Target="../slideMasters/slideMaster18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9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6" name="Picture 476"/>
          <p:cNvPicPr/>
          <p:nvPr/>
        </p:nvPicPr>
        <p:blipFill>
          <a:blip r:embed="rId3"/>
          <a:stretch/>
        </p:blipFill>
        <p:spPr>
          <a:xfrm>
            <a:off x="354013" y="511175"/>
            <a:ext cx="1392237" cy="1231900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sp>
        <p:nvSpPr>
          <p:cNvPr id="477" name="Shape 477"/>
          <p:cNvSpPr txBox="1"/>
          <p:nvPr/>
        </p:nvSpPr>
        <p:spPr>
          <a:xfrm>
            <a:off x="612775" y="5554663"/>
            <a:ext cx="1390650" cy="2127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sz="1400" b="1">
                <a:solidFill>
                  <a:schemeClr val="hlink"/>
                </a:solidFill>
                <a:latin typeface="Arial"/>
                <a:ea typeface="Arial"/>
                <a:cs typeface="Arial"/>
              </a:rPr>
              <a:t>www.rosatom.ru</a:t>
            </a:r>
          </a:p>
        </p:txBody>
      </p:sp>
      <p:sp>
        <p:nvSpPr>
          <p:cNvPr id="478" name="Shape 478"/>
          <p:cNvSpPr txBox="1">
            <a:spLocks noGrp="1"/>
          </p:cNvSpPr>
          <p:nvPr>
            <p:ph type="title" idx="1"/>
          </p:nvPr>
        </p:nvSpPr>
        <p:spPr>
          <a:xfrm>
            <a:off x="611188" y="2455863"/>
            <a:ext cx="7723186" cy="2139950"/>
          </a:xfrm>
          <a:prstGeom prst="rect">
            <a:avLst/>
          </a:prstGeom>
        </p:spPr>
        <p:txBody>
          <a:bodyPr/>
          <a:lstStyle>
            <a:defPPr/>
            <a:lvl1pPr lvl="0">
              <a:lnSpc>
                <a:spcPct val="120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479" name="Shape 479"/>
          <p:cNvSpPr txBox="1">
            <a:spLocks noGrp="1"/>
          </p:cNvSpPr>
          <p:nvPr>
            <p:ph type="subTitle"/>
          </p:nvPr>
        </p:nvSpPr>
        <p:spPr>
          <a:xfrm>
            <a:off x="611188" y="4652963"/>
            <a:ext cx="7723186" cy="360362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1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  <p:grpSp>
        <p:nvGrpSpPr>
          <p:cNvPr id="480" name="Shape 480"/>
          <p:cNvGrpSpPr/>
          <p:nvPr/>
        </p:nvGrpSpPr>
        <p:grpSpPr>
          <a:xfrm>
            <a:off x="5637213" y="1194011"/>
            <a:ext cx="1992333" cy="369888"/>
            <a:chOff x="0" y="0"/>
            <a:chExt cx="1992333" cy="369888"/>
          </a:xfrm>
        </p:grpSpPr>
        <p:sp>
          <p:nvSpPr>
            <p:cNvPr id="481" name="Shape 481"/>
            <p:cNvSpPr/>
            <p:nvPr/>
          </p:nvSpPr>
          <p:spPr>
            <a:xfrm>
              <a:off x="0" y="9525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1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82" name="Shape 482"/>
            <p:cNvSpPr/>
            <p:nvPr/>
          </p:nvSpPr>
          <p:spPr>
            <a:xfrm>
              <a:off x="312737" y="0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2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83" name="Shape 483"/>
            <p:cNvSpPr/>
            <p:nvPr/>
          </p:nvSpPr>
          <p:spPr>
            <a:xfrm>
              <a:off x="625474" y="9525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3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84" name="Shape 484"/>
            <p:cNvSpPr/>
            <p:nvPr/>
          </p:nvSpPr>
          <p:spPr>
            <a:xfrm>
              <a:off x="938212" y="9525"/>
              <a:ext cx="360363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4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85" name="Shape 485"/>
            <p:cNvSpPr/>
            <p:nvPr/>
          </p:nvSpPr>
          <p:spPr>
            <a:xfrm>
              <a:off x="1631971" y="9525"/>
              <a:ext cx="360361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6</a:t>
              </a:r>
            </a:p>
          </p:txBody>
        </p:sp>
        <p:sp>
          <p:nvSpPr>
            <p:cNvPr id="486" name="Shape 486"/>
            <p:cNvSpPr/>
            <p:nvPr/>
          </p:nvSpPr>
          <p:spPr>
            <a:xfrm>
              <a:off x="1279543" y="6352"/>
              <a:ext cx="360363" cy="360363"/>
            </a:xfrm>
            <a:prstGeom prst="ellipse">
              <a:avLst/>
            </a:prstGeom>
            <a:solidFill>
              <a:schemeClr val="bg1"/>
            </a:solidFill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hlink"/>
                  </a:solidFill>
                  <a:latin typeface="Arial"/>
                  <a:ea typeface="Arial"/>
                  <a:cs typeface="Arial"/>
                </a:rPr>
                <a:t>5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 txBox="1">
            <a:spLocks noGrp="1"/>
          </p:cNvSpPr>
          <p:nvPr>
            <p:ph type="title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414" name="Shape 414"/>
          <p:cNvSpPr txBox="1">
            <a:spLocks noGrp="1"/>
          </p:cNvSpPr>
          <p:nvPr>
            <p:ph type="body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15" name="Shape 41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Shape 776"/>
          <p:cNvSpPr txBox="1">
            <a:spLocks noGrp="1"/>
          </p:cNvSpPr>
          <p:nvPr>
            <p:ph type="title" idx="17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777" name="Shape 777"/>
          <p:cNvSpPr txBox="1">
            <a:spLocks noGrp="1"/>
          </p:cNvSpPr>
          <p:nvPr>
            <p:ph type="body" idx="16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pPr lvl="0"/>
            <a:endParaRPr/>
          </a:p>
        </p:txBody>
      </p:sp>
      <p:sp>
        <p:nvSpPr>
          <p:cNvPr id="778" name="Shape 778"/>
          <p:cNvSpPr txBox="1">
            <a:spLocks noGrp="1"/>
          </p:cNvSpPr>
          <p:nvPr>
            <p:ph type="body" idx="8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79" name="Shape 77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>
            <a:spLocks noGrp="1"/>
          </p:cNvSpPr>
          <p:nvPr>
            <p:ph type="title" idx="1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84" name="Shape 284"/>
          <p:cNvSpPr txBox="1">
            <a:spLocks noGrp="1"/>
          </p:cNvSpPr>
          <p:nvPr>
            <p:ph type="body" idx="16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85" name="Shape 28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Shape 892"/>
          <p:cNvSpPr txBox="1">
            <a:spLocks noGrp="1"/>
          </p:cNvSpPr>
          <p:nvPr>
            <p:ph type="title" idx="17"/>
          </p:nvPr>
        </p:nvSpPr>
        <p:spPr>
          <a:xfrm>
            <a:off x="6788156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93" name="Shape 893"/>
          <p:cNvSpPr txBox="1">
            <a:spLocks noGrp="1"/>
          </p:cNvSpPr>
          <p:nvPr>
            <p:ph type="body" idx="16"/>
          </p:nvPr>
        </p:nvSpPr>
        <p:spPr>
          <a:xfrm>
            <a:off x="468318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94" name="Shape 89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spTree>
      <p:nvGrpSpPr>
        <p:cNvPr id="1" name="Group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Shape 675"/>
          <p:cNvSpPr txBox="1"/>
          <p:nvPr/>
        </p:nvSpPr>
        <p:spPr>
          <a:xfrm>
            <a:off x="8614312" y="37255"/>
            <a:ext cx="301290" cy="12472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/>
          <a:lstStyle>
            <a:defPPr/>
            <a:lvl1pPr lvl="0" algn="l">
              <a:defRPr sz="16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742950" lvl="1" indent="-285750" algn="l">
              <a:defRPr sz="16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1143000" lvl="2" indent="-228600" algn="l">
              <a:defRPr sz="16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600200" lvl="3" indent="-228600" algn="l">
              <a:defRPr sz="16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2057400" lvl="4" indent="-228600" algn="l">
              <a:defRPr sz="16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514600" lvl="5" indent="-228600" algn="l">
              <a:defRPr sz="16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971800" lvl="6" indent="-228600" algn="l">
              <a:defRPr sz="16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429000" lvl="7" indent="-228600" algn="l">
              <a:defRPr sz="16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886200" lvl="8" indent="-228600" algn="l">
              <a:defRPr sz="1600"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 algn="r"/>
            <a:endParaRPr sz="800">
              <a:solidFill>
                <a:srgbClr val="000000"/>
              </a:solidFill>
            </a:endParaRPr>
          </a:p>
        </p:txBody>
      </p:sp>
      <p:sp>
        <p:nvSpPr>
          <p:cNvPr id="676" name="Shape 676"/>
          <p:cNvSpPr txBox="1">
            <a:spLocks noGrp="1"/>
          </p:cNvSpPr>
          <p:nvPr>
            <p:ph type="title" idx="19"/>
          </p:nvPr>
        </p:nvSpPr>
        <p:spPr>
          <a:xfrm>
            <a:off x="2050718" y="2919391"/>
            <a:ext cx="5036084" cy="1015663"/>
          </a:xfrm>
          <a:prstGeom prst="rect">
            <a:avLst/>
          </a:prstGeom>
        </p:spPr>
        <p:txBody>
          <a:bodyPr/>
          <a:lstStyle>
            <a:defPPr/>
            <a:lvl1pPr lvl="0">
              <a:defRPr sz="3300" b="0"/>
            </a:lvl1pPr>
          </a:lstStyle>
          <a:p>
            <a:pPr lvl="0"/>
            <a:r>
              <a:t>Click to edit Master title style</a:t>
            </a:r>
          </a:p>
        </p:txBody>
      </p:sp>
      <p:sp>
        <p:nvSpPr>
          <p:cNvPr id="677" name="Shape 677"/>
          <p:cNvSpPr txBox="1">
            <a:spLocks noGrp="1"/>
          </p:cNvSpPr>
          <p:nvPr>
            <p:ph type="subTitle" idx="18"/>
          </p:nvPr>
        </p:nvSpPr>
        <p:spPr>
          <a:xfrm>
            <a:off x="2050718" y="3945699"/>
            <a:ext cx="5036084" cy="219819"/>
          </a:xfrm>
          <a:prstGeom prst="rect">
            <a:avLst/>
          </a:prstGeom>
        </p:spPr>
        <p:txBody>
          <a:bodyPr>
            <a:spAutoFit/>
          </a:bodyPr>
          <a:lstStyle>
            <a:defPPr/>
            <a:lvl1pPr lvl="0">
              <a:defRPr sz="1400"/>
            </a:lvl1pPr>
          </a:lstStyle>
          <a:p>
            <a:pPr lvl="0"/>
            <a:r>
              <a:t>Click to edit Master subtitle style</a:t>
            </a:r>
          </a:p>
        </p:txBody>
      </p:sp>
      <p:pic>
        <p:nvPicPr>
          <p:cNvPr id="679" name="Picture 679"/>
          <p:cNvPicPr/>
          <p:nvPr/>
        </p:nvPicPr>
        <p:blipFill>
          <a:blip r:embed="rId2"/>
          <a:stretch/>
        </p:blipFill>
        <p:spPr>
          <a:xfrm>
            <a:off x="3293135" y="4617893"/>
            <a:ext cx="5850864" cy="2240107"/>
          </a:xfrm>
          <a:prstGeom prst="rect">
            <a:avLst/>
          </a:prstGeom>
          <a:ln>
            <a:noFill/>
          </a:ln>
        </p:spPr>
      </p:pic>
      <p:pic>
        <p:nvPicPr>
          <p:cNvPr id="681" name="Picture 681"/>
          <p:cNvPicPr/>
          <p:nvPr/>
        </p:nvPicPr>
        <p:blipFill>
          <a:blip r:embed="rId3"/>
          <a:stretch/>
        </p:blipFill>
        <p:spPr>
          <a:xfrm>
            <a:off x="12959" y="194373"/>
            <a:ext cx="9127802" cy="1882144"/>
          </a:xfrm>
          <a:prstGeom prst="rect">
            <a:avLst/>
          </a:prstGeom>
          <a:ln>
            <a:noFill/>
          </a:ln>
        </p:spPr>
      </p:pic>
      <p:pic>
        <p:nvPicPr>
          <p:cNvPr id="683" name="Picture 683"/>
          <p:cNvPicPr/>
          <p:nvPr/>
        </p:nvPicPr>
        <p:blipFill>
          <a:blip r:embed="rId4"/>
          <a:stretch/>
        </p:blipFill>
        <p:spPr>
          <a:xfrm>
            <a:off x="2050721" y="2119331"/>
            <a:ext cx="1255377" cy="901728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GroupShape 9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" name="Shape 953"/>
          <p:cNvSpPr txBox="1">
            <a:spLocks noGrp="1"/>
          </p:cNvSpPr>
          <p:nvPr>
            <p:ph type="title" idx="19"/>
          </p:nvPr>
        </p:nvSpPr>
        <p:spPr>
          <a:xfrm>
            <a:off x="1256996" y="337153"/>
            <a:ext cx="6817284" cy="29832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>
            <a:spAutoFit/>
          </a:bodyPr>
          <a:lstStyle>
            <a:defPPr/>
            <a:lvl1pPr lvl="0"/>
          </a:lstStyle>
          <a:p>
            <a:pPr lvl="0"/>
            <a:r>
              <a:t>Click to edit Master title style</a:t>
            </a:r>
          </a:p>
        </p:txBody>
      </p:sp>
      <p:sp>
        <p:nvSpPr>
          <p:cNvPr id="954" name="Shape 954"/>
          <p:cNvSpPr/>
          <p:nvPr/>
        </p:nvSpPr>
        <p:spPr>
          <a:xfrm>
            <a:off x="8568903" y="6434905"/>
            <a:ext cx="541731" cy="439639"/>
          </a:xfrm>
          <a:prstGeom prst="rect">
            <a:avLst/>
          </a:prstGeom>
        </p:spPr>
        <p:txBody>
          <a:bodyPr wrap="none" lIns="93276" tIns="46638" rIns="93276" bIns="46638">
            <a:spAutoFit/>
          </a:bodyPr>
          <a:lstStyle/>
          <a:p>
            <a:pPr algn="l"/>
            <a:r>
              <a:rPr sz="2200">
                <a:solidFill>
                  <a:srgbClr val="003274"/>
                </a:solidFill>
                <a:latin typeface="Arial"/>
                <a:ea typeface="Arial"/>
                <a:cs typeface="Arial"/>
              </a:rPr>
              <a:t>‹#›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Shape 868"/>
          <p:cNvSpPr txBox="1">
            <a:spLocks noGrp="1"/>
          </p:cNvSpPr>
          <p:nvPr>
            <p:ph type="title" idx="21"/>
          </p:nvPr>
        </p:nvSpPr>
        <p:spPr>
          <a:xfrm>
            <a:off x="612775" y="2181225"/>
            <a:ext cx="8280400" cy="1031875"/>
          </a:xfrm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>
              <a:lnSpc>
                <a:spcPct val="130000"/>
              </a:lnSpc>
              <a:defRPr sz="1800"/>
            </a:lvl1pPr>
          </a:lstStyle>
          <a:p>
            <a:r>
              <a:t>Образец заголовка</a:t>
            </a:r>
          </a:p>
        </p:txBody>
      </p:sp>
      <p:sp>
        <p:nvSpPr>
          <p:cNvPr id="869" name="Shape 869"/>
          <p:cNvSpPr txBox="1">
            <a:spLocks noGrp="1"/>
          </p:cNvSpPr>
          <p:nvPr>
            <p:ph type="subTitle" idx="20"/>
          </p:nvPr>
        </p:nvSpPr>
        <p:spPr>
          <a:xfrm>
            <a:off x="612775" y="3284538"/>
            <a:ext cx="3743325" cy="649287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  <p:pic>
        <p:nvPicPr>
          <p:cNvPr id="871" name="Picture 871"/>
          <p:cNvPicPr/>
          <p:nvPr/>
        </p:nvPicPr>
        <p:blipFill>
          <a:blip r:embed="rId3"/>
          <a:stretch/>
        </p:blipFill>
        <p:spPr>
          <a:xfrm>
            <a:off x="323850" y="293688"/>
            <a:ext cx="1674813" cy="14811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Shape 504"/>
          <p:cNvSpPr txBox="1">
            <a:spLocks noGrp="1"/>
          </p:cNvSpPr>
          <p:nvPr>
            <p:ph type="title" idx="2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05" name="Shape 505"/>
          <p:cNvSpPr txBox="1">
            <a:spLocks noGrp="1"/>
          </p:cNvSpPr>
          <p:nvPr>
            <p:ph type="body" idx="2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06" name="Shape 50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Shape 442"/>
          <p:cNvSpPr txBox="1">
            <a:spLocks noGrp="1"/>
          </p:cNvSpPr>
          <p:nvPr>
            <p:ph type="title" idx="2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443" name="Shape 443"/>
          <p:cNvSpPr txBox="1">
            <a:spLocks noGrp="1"/>
          </p:cNvSpPr>
          <p:nvPr>
            <p:ph type="body" idx="20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44" name="Shape 44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Shape 699"/>
          <p:cNvSpPr txBox="1">
            <a:spLocks noGrp="1"/>
          </p:cNvSpPr>
          <p:nvPr>
            <p:ph type="title" idx="2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00" name="Shape 70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Shape 627"/>
          <p:cNvSpPr txBox="1">
            <a:spLocks noGrp="1"/>
          </p:cNvSpPr>
          <p:nvPr>
            <p:ph type="title" idx="2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28" name="Shape 628"/>
          <p:cNvSpPr txBox="1">
            <a:spLocks noGrp="1"/>
          </p:cNvSpPr>
          <p:nvPr>
            <p:ph type="body" idx="20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29" name="Shape 629"/>
          <p:cNvSpPr txBox="1">
            <a:spLocks noGrp="1"/>
          </p:cNvSpPr>
          <p:nvPr>
            <p:ph type="body" idx="73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30" name="Shape 63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10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Shape 1058"/>
          <p:cNvSpPr txBox="1">
            <a:spLocks noGrp="1"/>
          </p:cNvSpPr>
          <p:nvPr>
            <p:ph type="title" idx="1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059" name="Shape 1059"/>
          <p:cNvSpPr txBox="1">
            <a:spLocks noGrp="1"/>
          </p:cNvSpPr>
          <p:nvPr>
            <p:ph type="body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60" name="Shape 106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8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" name="Shape 873"/>
          <p:cNvSpPr txBox="1">
            <a:spLocks noGrp="1"/>
          </p:cNvSpPr>
          <p:nvPr>
            <p:ph type="title" idx="2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74" name="Shape 874"/>
          <p:cNvSpPr txBox="1">
            <a:spLocks noGrp="1"/>
          </p:cNvSpPr>
          <p:nvPr>
            <p:ph type="body" idx="20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875" name="Shape 875"/>
          <p:cNvSpPr txBox="1">
            <a:spLocks noGrp="1"/>
          </p:cNvSpPr>
          <p:nvPr>
            <p:ph type="body" idx="73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76" name="Shape 876"/>
          <p:cNvSpPr txBox="1">
            <a:spLocks noGrp="1"/>
          </p:cNvSpPr>
          <p:nvPr>
            <p:ph type="body" idx="8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877" name="Shape 877"/>
          <p:cNvSpPr txBox="1">
            <a:spLocks noGrp="1"/>
          </p:cNvSpPr>
          <p:nvPr>
            <p:ph type="body" idx="8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78" name="Shape 87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" name="Shape 848"/>
          <p:cNvSpPr txBox="1">
            <a:spLocks noGrp="1"/>
          </p:cNvSpPr>
          <p:nvPr>
            <p:ph type="title" idx="2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849" name="Shape 849"/>
          <p:cNvSpPr txBox="1">
            <a:spLocks noGrp="1"/>
          </p:cNvSpPr>
          <p:nvPr>
            <p:ph type="body" idx="20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50" name="Shape 850"/>
          <p:cNvSpPr txBox="1">
            <a:spLocks noGrp="1"/>
          </p:cNvSpPr>
          <p:nvPr>
            <p:ph type="body" idx="73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851" name="Shape 85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1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Shape 1130"/>
          <p:cNvSpPr txBox="1">
            <a:spLocks noGrp="1"/>
          </p:cNvSpPr>
          <p:nvPr>
            <p:ph type="title" idx="21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1131" name="Shape 1131"/>
          <p:cNvSpPr txBox="1">
            <a:spLocks noGrp="1"/>
          </p:cNvSpPr>
          <p:nvPr>
            <p:ph type="body" idx="20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1132" name="Shape 1132"/>
          <p:cNvSpPr txBox="1">
            <a:spLocks noGrp="1"/>
          </p:cNvSpPr>
          <p:nvPr>
            <p:ph type="body" idx="73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133" name="Shape 113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Shape 652"/>
          <p:cNvSpPr txBox="1">
            <a:spLocks noGrp="1"/>
          </p:cNvSpPr>
          <p:nvPr>
            <p:ph type="title" idx="2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53" name="Shape 653"/>
          <p:cNvSpPr txBox="1">
            <a:spLocks noGrp="1"/>
          </p:cNvSpPr>
          <p:nvPr>
            <p:ph type="body" idx="20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54" name="Shape 65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Shape 823"/>
          <p:cNvSpPr txBox="1">
            <a:spLocks noGrp="1"/>
          </p:cNvSpPr>
          <p:nvPr>
            <p:ph type="title" idx="21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24" name="Shape 824"/>
          <p:cNvSpPr txBox="1">
            <a:spLocks noGrp="1"/>
          </p:cNvSpPr>
          <p:nvPr>
            <p:ph type="body" idx="20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25" name="Shape 82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Text">
    <p:spTree>
      <p:nvGrpSpPr>
        <p:cNvPr id="1" name="Group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3" name="Picture 423"/>
          <p:cNvPicPr/>
          <p:nvPr/>
        </p:nvPicPr>
        <p:blipFill>
          <a:blip r:embed="rId2"/>
          <a:stretch/>
        </p:blipFill>
        <p:spPr>
          <a:xfrm>
            <a:off x="179388" y="115888"/>
            <a:ext cx="925512" cy="720725"/>
          </a:xfrm>
          <a:prstGeom prst="rect">
            <a:avLst/>
          </a:prstGeom>
          <a:ln>
            <a:noFill/>
          </a:ln>
        </p:spPr>
      </p:pic>
      <p:sp>
        <p:nvSpPr>
          <p:cNvPr id="424" name="Shape 424"/>
          <p:cNvSpPr txBox="1">
            <a:spLocks noGrp="1"/>
          </p:cNvSpPr>
          <p:nvPr>
            <p:ph type="title" idx="2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Click to edit Master title style</a:t>
            </a:r>
          </a:p>
        </p:txBody>
      </p:sp>
      <p:sp>
        <p:nvSpPr>
          <p:cNvPr id="425" name="Shape 425"/>
          <p:cNvSpPr txBox="1">
            <a:spLocks noGrp="1"/>
          </p:cNvSpPr>
          <p:nvPr>
            <p:ph type="body" idx="60"/>
          </p:nvPr>
        </p:nvSpPr>
        <p:spPr>
          <a:xfrm>
            <a:off x="422031" y="1508400"/>
            <a:ext cx="8301046" cy="4589999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Group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Shape 810"/>
          <p:cNvSpPr txBox="1">
            <a:spLocks noGrp="1"/>
          </p:cNvSpPr>
          <p:nvPr>
            <p:ph type="title" idx="21"/>
          </p:nvPr>
        </p:nvSpPr>
        <p:spPr>
          <a:xfrm>
            <a:off x="1256996" y="332426"/>
            <a:ext cx="6817284" cy="30777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>
            <a:spAutoFit/>
          </a:bodyPr>
          <a:lstStyle>
            <a:defPPr/>
            <a:lvl1pPr lvl="0"/>
          </a:lstStyle>
          <a:p>
            <a:pPr lvl="0"/>
            <a:r>
              <a:t>Click to edit Master title style</a:t>
            </a:r>
          </a:p>
        </p:txBody>
      </p:sp>
      <p:sp>
        <p:nvSpPr>
          <p:cNvPr id="811" name="Shape 811"/>
          <p:cNvSpPr txBox="1">
            <a:spLocks noGrp="1"/>
          </p:cNvSpPr>
          <p:nvPr>
            <p:ph type="sldNum" idx="12"/>
          </p:nvPr>
        </p:nvSpPr>
        <p:spPr>
          <a:xfrm>
            <a:off x="8259765" y="6448427"/>
            <a:ext cx="627061" cy="377824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Arial"/>
                <a:ea typeface="Arial"/>
                <a:cs typeface="Arial"/>
              </a:defRPr>
            </a:lvl1pPr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Group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Shape 802"/>
          <p:cNvSpPr txBox="1">
            <a:spLocks noGrp="1"/>
          </p:cNvSpPr>
          <p:nvPr>
            <p:ph type="title" idx="22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defPPr/>
            <a:lvl1pPr lvl="0" algn="ctr">
              <a:defRPr sz="4500"/>
            </a:lvl1pPr>
          </a:lstStyle>
          <a:p>
            <a:r>
              <a:t>Образец заголовка</a:t>
            </a:r>
          </a:p>
        </p:txBody>
      </p:sp>
      <p:sp>
        <p:nvSpPr>
          <p:cNvPr id="803" name="Shape 803"/>
          <p:cNvSpPr txBox="1">
            <a:spLocks noGrp="1"/>
          </p:cNvSpPr>
          <p:nvPr>
            <p:ph type="subTitle" idx="23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defPPr/>
            <a:lvl1pPr marL="0" lvl="0" indent="0" algn="ctr">
              <a:buNone/>
              <a:defRPr sz="1800"/>
            </a:lvl1pPr>
            <a:lvl2pPr marL="342900" lvl="1" indent="0" algn="ctr">
              <a:buNone/>
              <a:defRPr sz="1500"/>
            </a:lvl2pPr>
            <a:lvl3pPr marL="685800" lvl="2" indent="0" algn="ctr">
              <a:buNone/>
              <a:defRPr sz="1350"/>
            </a:lvl3pPr>
            <a:lvl4pPr marL="1028700" lvl="3" indent="0" algn="ctr">
              <a:buNone/>
              <a:defRPr sz="1200"/>
            </a:lvl4pPr>
            <a:lvl5pPr marL="1371600" lvl="4" indent="0" algn="ctr">
              <a:buNone/>
              <a:defRPr sz="1200"/>
            </a:lvl5pPr>
            <a:lvl6pPr marL="1714500" lvl="5" indent="0" algn="ctr">
              <a:buNone/>
              <a:defRPr sz="1200"/>
            </a:lvl6pPr>
            <a:lvl7pPr marL="2057400" lvl="6" indent="0" algn="ctr">
              <a:buNone/>
              <a:defRPr sz="1200"/>
            </a:lvl7pPr>
            <a:lvl8pPr marL="2400300" lvl="7" indent="0" algn="ctr">
              <a:buNone/>
              <a:defRPr sz="1200"/>
            </a:lvl8pPr>
            <a:lvl9pPr marL="2743200" lvl="8" indent="0" algn="ctr">
              <a:buNone/>
              <a:defRPr sz="1200"/>
            </a:lvl9pPr>
          </a:lstStyle>
          <a:p>
            <a:r>
              <a:t>Образец подзаголовка</a:t>
            </a:r>
          </a:p>
        </p:txBody>
      </p:sp>
      <p:sp>
        <p:nvSpPr>
          <p:cNvPr id="804" name="Shape 804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05.06.2024</a:t>
            </a:r>
          </a:p>
        </p:txBody>
      </p:sp>
      <p:sp>
        <p:nvSpPr>
          <p:cNvPr id="805" name="Shape 805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806" name="Shape 80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  <p:pic>
        <p:nvPicPr>
          <p:cNvPr id="808" name="Picture 808"/>
          <p:cNvPicPr/>
          <p:nvPr/>
        </p:nvPicPr>
        <p:blipFill>
          <a:blip r:embed="rId2"/>
          <a:stretch/>
        </p:blipFill>
        <p:spPr>
          <a:xfrm>
            <a:off x="323850" y="293688"/>
            <a:ext cx="1674813" cy="14811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>
            <a:spLocks noGrp="1"/>
          </p:cNvSpPr>
          <p:nvPr>
            <p:ph type="title" idx="2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58" name="Shape 358"/>
          <p:cNvSpPr txBox="1">
            <a:spLocks noGrp="1"/>
          </p:cNvSpPr>
          <p:nvPr>
            <p:ph type="body" idx="2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59" name="Shape 359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05.06.2024</a:t>
            </a:r>
          </a:p>
        </p:txBody>
      </p:sp>
      <p:sp>
        <p:nvSpPr>
          <p:cNvPr id="360" name="Shape 360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61" name="Shape 36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10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" name="Shape 1087"/>
          <p:cNvSpPr txBox="1">
            <a:spLocks noGrp="1"/>
          </p:cNvSpPr>
          <p:nvPr>
            <p:ph type="title" idx="3"/>
          </p:nvPr>
        </p:nvSpPr>
        <p:spPr>
          <a:xfrm>
            <a:off x="611188" y="2455863"/>
            <a:ext cx="7723186" cy="2139950"/>
          </a:xfrm>
          <a:prstGeom prst="rect">
            <a:avLst/>
          </a:prstGeom>
        </p:spPr>
        <p:txBody>
          <a:bodyPr/>
          <a:lstStyle>
            <a:defPPr/>
            <a:lvl1pPr lvl="0">
              <a:lnSpc>
                <a:spcPct val="120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1088" name="Shape 1088"/>
          <p:cNvSpPr txBox="1">
            <a:spLocks noGrp="1"/>
          </p:cNvSpPr>
          <p:nvPr>
            <p:ph type="subTitle" idx="2"/>
          </p:nvPr>
        </p:nvSpPr>
        <p:spPr>
          <a:xfrm>
            <a:off x="611188" y="4652963"/>
            <a:ext cx="7723186" cy="360362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1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  <p:pic>
        <p:nvPicPr>
          <p:cNvPr id="1090" name="Picture 1090"/>
          <p:cNvPicPr/>
          <p:nvPr/>
        </p:nvPicPr>
        <p:blipFill>
          <a:blip r:embed="rId3"/>
          <a:stretch/>
        </p:blipFill>
        <p:spPr>
          <a:xfrm>
            <a:off x="354013" y="511175"/>
            <a:ext cx="1392237" cy="1231900"/>
          </a:xfrm>
          <a:prstGeom prst="rect">
            <a:avLst/>
          </a:prstGeom>
        </p:spPr>
      </p:pic>
      <p:sp>
        <p:nvSpPr>
          <p:cNvPr id="1091" name="Shape 1091"/>
          <p:cNvSpPr txBox="1"/>
          <p:nvPr/>
        </p:nvSpPr>
        <p:spPr>
          <a:xfrm>
            <a:off x="612775" y="5554663"/>
            <a:ext cx="1390650" cy="2127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sz="1400" b="1">
                <a:solidFill>
                  <a:schemeClr val="hlink"/>
                </a:solidFill>
                <a:latin typeface="Arial"/>
                <a:ea typeface="Arial"/>
                <a:cs typeface="Arial"/>
              </a:rPr>
              <a:t>www.rosatom.ru</a:t>
            </a:r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 txBox="1">
            <a:spLocks noGrp="1"/>
          </p:cNvSpPr>
          <p:nvPr>
            <p:ph type="title" idx="22"/>
          </p:nvPr>
        </p:nvSpPr>
        <p:spPr>
          <a:xfrm>
            <a:off x="623888" y="1709739"/>
            <a:ext cx="7886700" cy="2852736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4500"/>
            </a:lvl1pPr>
          </a:lstStyle>
          <a:p>
            <a:r>
              <a:t>Образец заголовка</a:t>
            </a:r>
          </a:p>
        </p:txBody>
      </p:sp>
      <p:sp>
        <p:nvSpPr>
          <p:cNvPr id="489" name="Shape 489"/>
          <p:cNvSpPr txBox="1">
            <a:spLocks noGrp="1"/>
          </p:cNvSpPr>
          <p:nvPr>
            <p:ph type="body" idx="23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lvl="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lvl="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lvl="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lvl="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lvl="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lvl="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lvl="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lvl="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90" name="Shape 49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05.06.2024</a:t>
            </a:r>
          </a:p>
        </p:txBody>
      </p:sp>
      <p:sp>
        <p:nvSpPr>
          <p:cNvPr id="491" name="Shape 49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92" name="Shape 49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" name="Shape 797"/>
          <p:cNvSpPr txBox="1">
            <a:spLocks noGrp="1"/>
          </p:cNvSpPr>
          <p:nvPr>
            <p:ph type="title" idx="2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98" name="Shape 798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05.06.2024</a:t>
            </a:r>
          </a:p>
        </p:txBody>
      </p:sp>
      <p:sp>
        <p:nvSpPr>
          <p:cNvPr id="799" name="Shape 79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800" name="Shape 80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10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Shape 1018"/>
          <p:cNvSpPr txBox="1">
            <a:spLocks noGrp="1"/>
          </p:cNvSpPr>
          <p:nvPr>
            <p:ph type="title" idx="2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019" name="Shape 1019"/>
          <p:cNvSpPr txBox="1">
            <a:spLocks noGrp="1"/>
          </p:cNvSpPr>
          <p:nvPr>
            <p:ph type="body" idx="23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20" name="Shape 1020"/>
          <p:cNvSpPr txBox="1">
            <a:spLocks noGrp="1"/>
          </p:cNvSpPr>
          <p:nvPr>
            <p:ph type="body" idx="7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21" name="Shape 1021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05.06.2024</a:t>
            </a:r>
          </a:p>
        </p:txBody>
      </p:sp>
      <p:sp>
        <p:nvSpPr>
          <p:cNvPr id="1022" name="Shape 102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023" name="Shape 102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10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Shape 1093"/>
          <p:cNvSpPr txBox="1">
            <a:spLocks noGrp="1"/>
          </p:cNvSpPr>
          <p:nvPr>
            <p:ph type="title" idx="22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094" name="Shape 1094"/>
          <p:cNvSpPr txBox="1">
            <a:spLocks noGrp="1"/>
          </p:cNvSpPr>
          <p:nvPr>
            <p:ph type="body" idx="23"/>
          </p:nvPr>
        </p:nvSpPr>
        <p:spPr>
          <a:xfrm>
            <a:off x="629842" y="1681163"/>
            <a:ext cx="3868339" cy="823911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1800" b="1"/>
            </a:lvl1pPr>
            <a:lvl2pPr marL="342900" lvl="1" indent="0">
              <a:buNone/>
              <a:defRPr sz="1500" b="1"/>
            </a:lvl2pPr>
            <a:lvl3pPr marL="685800" lvl="2" indent="0">
              <a:buNone/>
              <a:defRPr sz="1350" b="1"/>
            </a:lvl3pPr>
            <a:lvl4pPr marL="1028700" lvl="3" indent="0">
              <a:buNone/>
              <a:defRPr sz="1200" b="1"/>
            </a:lvl4pPr>
            <a:lvl5pPr marL="1371600" lvl="4" indent="0">
              <a:buNone/>
              <a:defRPr sz="1200" b="1"/>
            </a:lvl5pPr>
            <a:lvl6pPr marL="1714500" lvl="5" indent="0">
              <a:buNone/>
              <a:defRPr sz="1200" b="1"/>
            </a:lvl6pPr>
            <a:lvl7pPr marL="2057400" lvl="6" indent="0">
              <a:buNone/>
              <a:defRPr sz="1200" b="1"/>
            </a:lvl7pPr>
            <a:lvl8pPr marL="2400300" lvl="7" indent="0">
              <a:buNone/>
              <a:defRPr sz="1200" b="1"/>
            </a:lvl8pPr>
            <a:lvl9pPr marL="2743200" lvl="8" indent="0">
              <a:buNone/>
              <a:defRPr sz="12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095" name="Shape 1095"/>
          <p:cNvSpPr txBox="1">
            <a:spLocks noGrp="1"/>
          </p:cNvSpPr>
          <p:nvPr>
            <p:ph type="body" idx="72"/>
          </p:nvPr>
        </p:nvSpPr>
        <p:spPr>
          <a:xfrm>
            <a:off x="629842" y="2505075"/>
            <a:ext cx="3868339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96" name="Shape 1096"/>
          <p:cNvSpPr txBox="1">
            <a:spLocks noGrp="1"/>
          </p:cNvSpPr>
          <p:nvPr>
            <p:ph type="body" idx="90"/>
          </p:nvPr>
        </p:nvSpPr>
        <p:spPr>
          <a:xfrm>
            <a:off x="4629150" y="1681163"/>
            <a:ext cx="3887390" cy="823911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1800" b="1"/>
            </a:lvl1pPr>
            <a:lvl2pPr marL="342900" lvl="1" indent="0">
              <a:buNone/>
              <a:defRPr sz="1500" b="1"/>
            </a:lvl2pPr>
            <a:lvl3pPr marL="685800" lvl="2" indent="0">
              <a:buNone/>
              <a:defRPr sz="1350" b="1"/>
            </a:lvl3pPr>
            <a:lvl4pPr marL="1028700" lvl="3" indent="0">
              <a:buNone/>
              <a:defRPr sz="1200" b="1"/>
            </a:lvl4pPr>
            <a:lvl5pPr marL="1371600" lvl="4" indent="0">
              <a:buNone/>
              <a:defRPr sz="1200" b="1"/>
            </a:lvl5pPr>
            <a:lvl6pPr marL="1714500" lvl="5" indent="0">
              <a:buNone/>
              <a:defRPr sz="1200" b="1"/>
            </a:lvl6pPr>
            <a:lvl7pPr marL="2057400" lvl="6" indent="0">
              <a:buNone/>
              <a:defRPr sz="1200" b="1"/>
            </a:lvl7pPr>
            <a:lvl8pPr marL="2400300" lvl="7" indent="0">
              <a:buNone/>
              <a:defRPr sz="1200" b="1"/>
            </a:lvl8pPr>
            <a:lvl9pPr marL="2743200" lvl="8" indent="0">
              <a:buNone/>
              <a:defRPr sz="12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097" name="Shape 1097"/>
          <p:cNvSpPr txBox="1">
            <a:spLocks noGrp="1"/>
          </p:cNvSpPr>
          <p:nvPr>
            <p:ph type="body" idx="91"/>
          </p:nvPr>
        </p:nvSpPr>
        <p:spPr>
          <a:xfrm>
            <a:off x="4629150" y="2505075"/>
            <a:ext cx="3887390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98" name="Shape 1098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05.06.2024</a:t>
            </a:r>
          </a:p>
        </p:txBody>
      </p:sp>
      <p:sp>
        <p:nvSpPr>
          <p:cNvPr id="1099" name="Shape 109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100" name="Shape 110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10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Shape 1062"/>
          <p:cNvSpPr txBox="1">
            <a:spLocks noGrp="1"/>
          </p:cNvSpPr>
          <p:nvPr>
            <p:ph type="title" idx="22"/>
          </p:nvPr>
        </p:nvSpPr>
        <p:spPr>
          <a:xfrm>
            <a:off x="629841" y="457200"/>
            <a:ext cx="2949177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2400"/>
            </a:lvl1pPr>
          </a:lstStyle>
          <a:p>
            <a:r>
              <a:t>Образец заголовка</a:t>
            </a:r>
          </a:p>
        </p:txBody>
      </p:sp>
      <p:sp>
        <p:nvSpPr>
          <p:cNvPr id="1063" name="Shape 1063"/>
          <p:cNvSpPr txBox="1">
            <a:spLocks noGrp="1"/>
          </p:cNvSpPr>
          <p:nvPr>
            <p:ph type="body" idx="23"/>
          </p:nvPr>
        </p:nvSpPr>
        <p:spPr>
          <a:xfrm>
            <a:off x="3887391" y="987426"/>
            <a:ext cx="4629149" cy="4873625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100"/>
            </a:lvl2pPr>
            <a:lvl3pPr lvl="2">
              <a:defRPr sz="1800"/>
            </a:lvl3pPr>
            <a:lvl4pPr lvl="3">
              <a:defRPr sz="1500"/>
            </a:lvl4pPr>
            <a:lvl5pPr lvl="4">
              <a:defRPr sz="1500"/>
            </a:lvl5pPr>
            <a:lvl6pPr lvl="5">
              <a:defRPr sz="1500"/>
            </a:lvl6pPr>
            <a:lvl7pPr lvl="6">
              <a:defRPr sz="1500"/>
            </a:lvl7pPr>
            <a:lvl8pPr lvl="7">
              <a:defRPr sz="1500"/>
            </a:lvl8pPr>
            <a:lvl9pPr lvl="8">
              <a:defRPr sz="15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64" name="Shape 1064"/>
          <p:cNvSpPr txBox="1">
            <a:spLocks noGrp="1"/>
          </p:cNvSpPr>
          <p:nvPr>
            <p:ph type="body" idx="72"/>
          </p:nvPr>
        </p:nvSpPr>
        <p:spPr>
          <a:xfrm>
            <a:off x="629841" y="2057400"/>
            <a:ext cx="2949177" cy="3811588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200"/>
            </a:lvl1pPr>
            <a:lvl2pPr marL="342900" lvl="1" indent="0">
              <a:buNone/>
              <a:defRPr sz="1050"/>
            </a:lvl2pPr>
            <a:lvl3pPr marL="685800" lvl="2" indent="0">
              <a:buNone/>
              <a:defRPr sz="900"/>
            </a:lvl3pPr>
            <a:lvl4pPr marL="1028700" lvl="3" indent="0">
              <a:buNone/>
              <a:defRPr sz="750"/>
            </a:lvl4pPr>
            <a:lvl5pPr marL="1371600" lvl="4" indent="0">
              <a:buNone/>
              <a:defRPr sz="750"/>
            </a:lvl5pPr>
            <a:lvl6pPr marL="1714500" lvl="5" indent="0">
              <a:buNone/>
              <a:defRPr sz="750"/>
            </a:lvl6pPr>
            <a:lvl7pPr marL="2057400" lvl="6" indent="0">
              <a:buNone/>
              <a:defRPr sz="750"/>
            </a:lvl7pPr>
            <a:lvl8pPr marL="2400300" lvl="7" indent="0">
              <a:buNone/>
              <a:defRPr sz="750"/>
            </a:lvl8pPr>
            <a:lvl9pPr marL="2743200" lvl="8" indent="0">
              <a:buNone/>
              <a:defRPr sz="75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065" name="Shape 1065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05.06.2024</a:t>
            </a:r>
          </a:p>
        </p:txBody>
      </p:sp>
      <p:sp>
        <p:nvSpPr>
          <p:cNvPr id="1066" name="Shape 1066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067" name="Shape 106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Shape 576"/>
          <p:cNvSpPr txBox="1">
            <a:spLocks noGrp="1"/>
          </p:cNvSpPr>
          <p:nvPr>
            <p:ph type="title" idx="22"/>
          </p:nvPr>
        </p:nvSpPr>
        <p:spPr>
          <a:xfrm>
            <a:off x="629841" y="457200"/>
            <a:ext cx="2949177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2400"/>
            </a:lvl1pPr>
          </a:lstStyle>
          <a:p>
            <a:r>
              <a:t>Образец заголовка</a:t>
            </a:r>
          </a:p>
        </p:txBody>
      </p:sp>
      <p:sp>
        <p:nvSpPr>
          <p:cNvPr id="577" name="Shape 577"/>
          <p:cNvSpPr txBox="1">
            <a:spLocks noGrp="1"/>
          </p:cNvSpPr>
          <p:nvPr>
            <p:ph type="body" idx="23"/>
          </p:nvPr>
        </p:nvSpPr>
        <p:spPr>
          <a:xfrm>
            <a:off x="3887391" y="987426"/>
            <a:ext cx="4629149" cy="4873625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2400"/>
            </a:lvl1pPr>
            <a:lvl2pPr marL="342900" lvl="1" indent="0">
              <a:buNone/>
              <a:defRPr sz="2100"/>
            </a:lvl2pPr>
            <a:lvl3pPr marL="685800" lvl="2" indent="0">
              <a:buNone/>
              <a:defRPr sz="1800"/>
            </a:lvl3pPr>
            <a:lvl4pPr marL="1028700" lvl="3" indent="0">
              <a:buNone/>
              <a:defRPr sz="1500"/>
            </a:lvl4pPr>
            <a:lvl5pPr marL="1371600" lvl="4" indent="0">
              <a:buNone/>
              <a:defRPr sz="1500"/>
            </a:lvl5pPr>
            <a:lvl6pPr marL="1714500" lvl="5" indent="0">
              <a:buNone/>
              <a:defRPr sz="1500"/>
            </a:lvl6pPr>
            <a:lvl7pPr marL="2057400" lvl="6" indent="0">
              <a:buNone/>
              <a:defRPr sz="1500"/>
            </a:lvl7pPr>
            <a:lvl8pPr marL="2400300" lvl="7" indent="0">
              <a:buNone/>
              <a:defRPr sz="1500"/>
            </a:lvl8pPr>
            <a:lvl9pPr marL="2743200" lvl="8" indent="0">
              <a:buNone/>
              <a:defRPr sz="1500"/>
            </a:lvl9pPr>
          </a:lstStyle>
          <a:p>
            <a:endParaRPr/>
          </a:p>
        </p:txBody>
      </p:sp>
      <p:sp>
        <p:nvSpPr>
          <p:cNvPr id="578" name="Shape 578"/>
          <p:cNvSpPr txBox="1">
            <a:spLocks noGrp="1"/>
          </p:cNvSpPr>
          <p:nvPr>
            <p:ph type="body" idx="72"/>
          </p:nvPr>
        </p:nvSpPr>
        <p:spPr>
          <a:xfrm>
            <a:off x="629841" y="2057400"/>
            <a:ext cx="2949177" cy="3811588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200"/>
            </a:lvl1pPr>
            <a:lvl2pPr marL="342900" lvl="1" indent="0">
              <a:buNone/>
              <a:defRPr sz="1050"/>
            </a:lvl2pPr>
            <a:lvl3pPr marL="685800" lvl="2" indent="0">
              <a:buNone/>
              <a:defRPr sz="900"/>
            </a:lvl3pPr>
            <a:lvl4pPr marL="1028700" lvl="3" indent="0">
              <a:buNone/>
              <a:defRPr sz="750"/>
            </a:lvl4pPr>
            <a:lvl5pPr marL="1371600" lvl="4" indent="0">
              <a:buNone/>
              <a:defRPr sz="750"/>
            </a:lvl5pPr>
            <a:lvl6pPr marL="1714500" lvl="5" indent="0">
              <a:buNone/>
              <a:defRPr sz="750"/>
            </a:lvl6pPr>
            <a:lvl7pPr marL="2057400" lvl="6" indent="0">
              <a:buNone/>
              <a:defRPr sz="750"/>
            </a:lvl7pPr>
            <a:lvl8pPr marL="2400300" lvl="7" indent="0">
              <a:buNone/>
              <a:defRPr sz="750"/>
            </a:lvl8pPr>
            <a:lvl9pPr marL="2743200" lvl="8" indent="0">
              <a:buNone/>
              <a:defRPr sz="75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79" name="Shape 579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05.06.2024</a:t>
            </a:r>
          </a:p>
        </p:txBody>
      </p:sp>
      <p:sp>
        <p:nvSpPr>
          <p:cNvPr id="580" name="Shape 580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81" name="Shape 58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>
            <a:spLocks noGrp="1"/>
          </p:cNvSpPr>
          <p:nvPr>
            <p:ph type="title" idx="2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495" name="Shape 495"/>
          <p:cNvSpPr txBox="1">
            <a:spLocks noGrp="1"/>
          </p:cNvSpPr>
          <p:nvPr>
            <p:ph type="body" idx="23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96" name="Shape 496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05.06.2024</a:t>
            </a:r>
          </a:p>
        </p:txBody>
      </p:sp>
      <p:sp>
        <p:nvSpPr>
          <p:cNvPr id="497" name="Shape 497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98" name="Shape 49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Shape 621"/>
          <p:cNvSpPr txBox="1">
            <a:spLocks noGrp="1"/>
          </p:cNvSpPr>
          <p:nvPr>
            <p:ph type="title" idx="22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22" name="Shape 622"/>
          <p:cNvSpPr txBox="1">
            <a:spLocks noGrp="1"/>
          </p:cNvSpPr>
          <p:nvPr>
            <p:ph type="body" idx="23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23" name="Shape 62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05.06.2024</a:t>
            </a:r>
          </a:p>
        </p:txBody>
      </p:sp>
      <p:sp>
        <p:nvSpPr>
          <p:cNvPr id="624" name="Shape 62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25" name="Shape 62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Text">
    <p:spTree>
      <p:nvGrpSpPr>
        <p:cNvPr id="1" name="Group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5" name="Picture 635"/>
          <p:cNvPicPr/>
          <p:nvPr/>
        </p:nvPicPr>
        <p:blipFill>
          <a:blip r:embed="rId2"/>
          <a:stretch/>
        </p:blipFill>
        <p:spPr>
          <a:xfrm>
            <a:off x="179388" y="115888"/>
            <a:ext cx="925512" cy="720725"/>
          </a:xfrm>
          <a:prstGeom prst="rect">
            <a:avLst/>
          </a:prstGeom>
          <a:ln>
            <a:noFill/>
          </a:ln>
        </p:spPr>
      </p:pic>
      <p:sp>
        <p:nvSpPr>
          <p:cNvPr id="636" name="Shape 636"/>
          <p:cNvSpPr txBox="1">
            <a:spLocks noGrp="1"/>
          </p:cNvSpPr>
          <p:nvPr>
            <p:ph type="title" idx="2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Click to edit Master title style</a:t>
            </a:r>
          </a:p>
        </p:txBody>
      </p:sp>
      <p:sp>
        <p:nvSpPr>
          <p:cNvPr id="637" name="Shape 637"/>
          <p:cNvSpPr txBox="1">
            <a:spLocks noGrp="1"/>
          </p:cNvSpPr>
          <p:nvPr>
            <p:ph type="body" idx="74"/>
          </p:nvPr>
        </p:nvSpPr>
        <p:spPr>
          <a:xfrm>
            <a:off x="422031" y="1508400"/>
            <a:ext cx="8301046" cy="4589999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78B72E-05AE-4FE1-94F6-B456F2A7C3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3FA98E-9212-4B4C-A904-609A1FC51F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0A007E-B528-49DE-BE86-6C0580CEF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7E4FD-4E35-48D3-83E1-1674CCCD726A}" type="datetimeFigureOut">
              <a:rPr lang="ru-RU" smtClean="0"/>
              <a:t>12.08.2025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7F9B7F-A877-4048-AF1C-C38B595E9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96B643-C655-4A8B-BE54-CCD9F921E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F36B-2734-425D-960E-7580655B4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339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Shape 712"/>
          <p:cNvSpPr txBox="1">
            <a:spLocks noGrp="1"/>
          </p:cNvSpPr>
          <p:nvPr>
            <p:ph type="title" idx="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13" name="Shape 713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14" name="Shape 71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400"/>
          <p:cNvSpPr txBox="1">
            <a:spLocks noGrp="1"/>
          </p:cNvSpPr>
          <p:nvPr>
            <p:ph type="title" idx="24"/>
          </p:nvPr>
        </p:nvSpPr>
        <p:spPr>
          <a:xfrm>
            <a:off x="611188" y="2455863"/>
            <a:ext cx="7723186" cy="2139950"/>
          </a:xfrm>
          <a:prstGeom prst="rect">
            <a:avLst/>
          </a:prstGeom>
        </p:spPr>
        <p:txBody>
          <a:bodyPr/>
          <a:lstStyle>
            <a:defPPr/>
            <a:lvl1pPr lvl="0">
              <a:lnSpc>
                <a:spcPct val="120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401" name="Shape 401"/>
          <p:cNvSpPr txBox="1">
            <a:spLocks noGrp="1"/>
          </p:cNvSpPr>
          <p:nvPr>
            <p:ph type="subTitle" idx="25"/>
          </p:nvPr>
        </p:nvSpPr>
        <p:spPr>
          <a:xfrm>
            <a:off x="611188" y="4652963"/>
            <a:ext cx="7723186" cy="360362"/>
          </a:xfrm>
          <a:prstGeom prst="rect">
            <a:avLst/>
          </a:prstGeom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1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  <p:pic>
        <p:nvPicPr>
          <p:cNvPr id="403" name="Picture 403"/>
          <p:cNvPicPr/>
          <p:nvPr/>
        </p:nvPicPr>
        <p:blipFill>
          <a:blip r:embed="rId3"/>
          <a:stretch/>
        </p:blipFill>
        <p:spPr>
          <a:xfrm>
            <a:off x="354013" y="511175"/>
            <a:ext cx="1392237" cy="1231900"/>
          </a:xfrm>
          <a:prstGeom prst="rect">
            <a:avLst/>
          </a:prstGeom>
        </p:spPr>
      </p:pic>
      <p:sp>
        <p:nvSpPr>
          <p:cNvPr id="404" name="Shape 404"/>
          <p:cNvSpPr txBox="1"/>
          <p:nvPr/>
        </p:nvSpPr>
        <p:spPr>
          <a:xfrm>
            <a:off x="612775" y="5554663"/>
            <a:ext cx="1390650" cy="2127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sz="1400" b="1">
                <a:solidFill>
                  <a:schemeClr val="hlink"/>
                </a:solidFill>
                <a:latin typeface="Arial"/>
                <a:ea typeface="Arial"/>
                <a:cs typeface="Arial"/>
              </a:rPr>
              <a:t>www.rosatom.ru</a:t>
            </a:r>
          </a:p>
        </p:txBody>
      </p:sp>
      <p:grpSp>
        <p:nvGrpSpPr>
          <p:cNvPr id="405" name="Shape 405"/>
          <p:cNvGrpSpPr/>
          <p:nvPr/>
        </p:nvGrpSpPr>
        <p:grpSpPr>
          <a:xfrm>
            <a:off x="5634045" y="1190609"/>
            <a:ext cx="1879611" cy="374653"/>
            <a:chOff x="0" y="0"/>
            <a:chExt cx="1879611" cy="374653"/>
          </a:xfrm>
        </p:grpSpPr>
        <p:sp>
          <p:nvSpPr>
            <p:cNvPr id="406" name="Shape 406"/>
            <p:cNvSpPr/>
            <p:nvPr/>
          </p:nvSpPr>
          <p:spPr>
            <a:xfrm>
              <a:off x="1519248" y="0"/>
              <a:ext cx="360361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6</a:t>
              </a:r>
            </a:p>
          </p:txBody>
        </p:sp>
        <p:sp>
          <p:nvSpPr>
            <p:cNvPr id="407" name="Shape 407"/>
            <p:cNvSpPr/>
            <p:nvPr/>
          </p:nvSpPr>
          <p:spPr>
            <a:xfrm>
              <a:off x="322262" y="4766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2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08" name="Shape 408"/>
            <p:cNvSpPr/>
            <p:nvPr/>
          </p:nvSpPr>
          <p:spPr>
            <a:xfrm>
              <a:off x="635000" y="4766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3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09" name="Shape 409"/>
            <p:cNvSpPr/>
            <p:nvPr/>
          </p:nvSpPr>
          <p:spPr>
            <a:xfrm>
              <a:off x="947737" y="4766"/>
              <a:ext cx="360363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4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10" name="Shape 410"/>
            <p:cNvSpPr/>
            <p:nvPr/>
          </p:nvSpPr>
          <p:spPr>
            <a:xfrm>
              <a:off x="1260475" y="4766"/>
              <a:ext cx="360361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5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11" name="Shape 411"/>
            <p:cNvSpPr/>
            <p:nvPr/>
          </p:nvSpPr>
          <p:spPr>
            <a:xfrm>
              <a:off x="0" y="14289"/>
              <a:ext cx="360362" cy="360363"/>
            </a:xfrm>
            <a:prstGeom prst="ellipse">
              <a:avLst/>
            </a:prstGeom>
            <a:solidFill>
              <a:schemeClr val="bg1"/>
            </a:solidFill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hlink"/>
                  </a:solidFill>
                  <a:latin typeface="Arial"/>
                  <a:ea typeface="Arial"/>
                  <a:cs typeface="Arial"/>
                </a:rPr>
                <a:t>1</a:t>
              </a:r>
            </a:p>
          </p:txBody>
        </p:sp>
      </p:grp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Shape 768"/>
          <p:cNvSpPr txBox="1">
            <a:spLocks noGrp="1"/>
          </p:cNvSpPr>
          <p:nvPr>
            <p:ph type="title" idx="24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69" name="Shape 769"/>
          <p:cNvSpPr txBox="1">
            <a:spLocks noGrp="1"/>
          </p:cNvSpPr>
          <p:nvPr>
            <p:ph type="body" idx="25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70" name="Shape 77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Shape 438"/>
          <p:cNvSpPr txBox="1">
            <a:spLocks noGrp="1"/>
          </p:cNvSpPr>
          <p:nvPr>
            <p:ph type="title" idx="24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439" name="Shape 439"/>
          <p:cNvSpPr txBox="1">
            <a:spLocks noGrp="1"/>
          </p:cNvSpPr>
          <p:nvPr>
            <p:ph type="body" idx="25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40" name="Shape 44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1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Shape 1135"/>
          <p:cNvSpPr txBox="1">
            <a:spLocks noGrp="1"/>
          </p:cNvSpPr>
          <p:nvPr>
            <p:ph type="title" idx="24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136" name="Shape 113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>
            <a:spLocks noGrp="1"/>
          </p:cNvSpPr>
          <p:nvPr>
            <p:ph type="title" idx="24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93" name="Shape 393"/>
          <p:cNvSpPr txBox="1">
            <a:spLocks noGrp="1"/>
          </p:cNvSpPr>
          <p:nvPr>
            <p:ph type="body" idx="25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94" name="Shape 394"/>
          <p:cNvSpPr txBox="1">
            <a:spLocks noGrp="1"/>
          </p:cNvSpPr>
          <p:nvPr>
            <p:ph type="body" idx="50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95" name="Shape 39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1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Shape 10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Shape 459"/>
          <p:cNvSpPr txBox="1">
            <a:spLocks noGrp="1"/>
          </p:cNvSpPr>
          <p:nvPr>
            <p:ph type="title" idx="24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460" name="Shape 460"/>
          <p:cNvSpPr txBox="1">
            <a:spLocks noGrp="1"/>
          </p:cNvSpPr>
          <p:nvPr>
            <p:ph type="body" idx="25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61" name="Shape 461"/>
          <p:cNvSpPr txBox="1">
            <a:spLocks noGrp="1"/>
          </p:cNvSpPr>
          <p:nvPr>
            <p:ph type="body" idx="50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62" name="Shape 462"/>
          <p:cNvSpPr txBox="1">
            <a:spLocks noGrp="1"/>
          </p:cNvSpPr>
          <p:nvPr>
            <p:ph type="body" idx="65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63" name="Shape 463"/>
          <p:cNvSpPr txBox="1">
            <a:spLocks noGrp="1"/>
          </p:cNvSpPr>
          <p:nvPr>
            <p:ph type="body" idx="66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64" name="Shape 46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Shape 735"/>
          <p:cNvSpPr txBox="1">
            <a:spLocks noGrp="1"/>
          </p:cNvSpPr>
          <p:nvPr>
            <p:ph type="title" idx="24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736" name="Shape 736"/>
          <p:cNvSpPr txBox="1">
            <a:spLocks noGrp="1"/>
          </p:cNvSpPr>
          <p:nvPr>
            <p:ph type="body" idx="25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37" name="Shape 737"/>
          <p:cNvSpPr txBox="1">
            <a:spLocks noGrp="1"/>
          </p:cNvSpPr>
          <p:nvPr>
            <p:ph type="body" idx="50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38" name="Shape 73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>
            <a:spLocks noGrp="1"/>
          </p:cNvSpPr>
          <p:nvPr>
            <p:ph type="title" idx="24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294" name="Shape 294"/>
          <p:cNvSpPr txBox="1">
            <a:spLocks noGrp="1"/>
          </p:cNvSpPr>
          <p:nvPr>
            <p:ph type="body" idx="25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295" name="Shape 295"/>
          <p:cNvSpPr txBox="1">
            <a:spLocks noGrp="1"/>
          </p:cNvSpPr>
          <p:nvPr>
            <p:ph type="body" idx="50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96" name="Shape 29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Shape 533"/>
          <p:cNvSpPr txBox="1">
            <a:spLocks noGrp="1"/>
          </p:cNvSpPr>
          <p:nvPr>
            <p:ph type="title" idx="24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34" name="Shape 534"/>
          <p:cNvSpPr txBox="1">
            <a:spLocks noGrp="1"/>
          </p:cNvSpPr>
          <p:nvPr>
            <p:ph type="body" idx="25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35" name="Shape 53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 txBox="1">
            <a:spLocks noGrp="1"/>
          </p:cNvSpPr>
          <p:nvPr>
            <p:ph type="title" idx="3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435" name="Shape 435"/>
          <p:cNvSpPr txBox="1">
            <a:spLocks noGrp="1"/>
          </p:cNvSpPr>
          <p:nvPr>
            <p:ph type="body" idx="2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36" name="Shape 43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 idx="24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96" name="Shape 196"/>
          <p:cNvSpPr txBox="1">
            <a:spLocks noGrp="1"/>
          </p:cNvSpPr>
          <p:nvPr>
            <p:ph type="body" idx="25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97" name="Shape 19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10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040"/>
          <p:cNvPicPr/>
          <p:nvPr/>
        </p:nvPicPr>
        <p:blipFill>
          <a:blip r:embed="rId3"/>
          <a:stretch/>
        </p:blipFill>
        <p:spPr>
          <a:xfrm>
            <a:off x="323850" y="293688"/>
            <a:ext cx="1674813" cy="1481137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sp>
        <p:nvSpPr>
          <p:cNvPr id="1041" name="Shape 1041"/>
          <p:cNvSpPr txBox="1">
            <a:spLocks noGrp="1"/>
          </p:cNvSpPr>
          <p:nvPr>
            <p:ph type="title" idx="27"/>
          </p:nvPr>
        </p:nvSpPr>
        <p:spPr>
          <a:xfrm>
            <a:off x="612775" y="2181225"/>
            <a:ext cx="8280400" cy="1031875"/>
          </a:xfrm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>
              <a:lnSpc>
                <a:spcPct val="130000"/>
              </a:lnSpc>
              <a:defRPr sz="1800"/>
            </a:lvl1pPr>
          </a:lstStyle>
          <a:p>
            <a:r>
              <a:t>Образец заголовка</a:t>
            </a:r>
          </a:p>
        </p:txBody>
      </p:sp>
      <p:sp>
        <p:nvSpPr>
          <p:cNvPr id="1042" name="Shape 1042"/>
          <p:cNvSpPr txBox="1">
            <a:spLocks noGrp="1"/>
          </p:cNvSpPr>
          <p:nvPr>
            <p:ph type="subTitle" idx="26"/>
          </p:nvPr>
        </p:nvSpPr>
        <p:spPr>
          <a:xfrm>
            <a:off x="612775" y="3284538"/>
            <a:ext cx="3743325" cy="649287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Shape 943"/>
          <p:cNvSpPr txBox="1">
            <a:spLocks noGrp="1"/>
          </p:cNvSpPr>
          <p:nvPr>
            <p:ph type="title" idx="2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44" name="Shape 944"/>
          <p:cNvSpPr txBox="1">
            <a:spLocks noGrp="1"/>
          </p:cNvSpPr>
          <p:nvPr>
            <p:ph type="body" idx="26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45" name="Shape 94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9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Shape 991"/>
          <p:cNvSpPr txBox="1">
            <a:spLocks noGrp="1"/>
          </p:cNvSpPr>
          <p:nvPr>
            <p:ph type="title" idx="27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992" name="Shape 992"/>
          <p:cNvSpPr txBox="1">
            <a:spLocks noGrp="1"/>
          </p:cNvSpPr>
          <p:nvPr>
            <p:ph type="body" idx="26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993" name="Shape 99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10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Shape 1048"/>
          <p:cNvSpPr txBox="1">
            <a:spLocks noGrp="1"/>
          </p:cNvSpPr>
          <p:nvPr>
            <p:ph type="title" idx="2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049" name="Shape 104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Shape 752"/>
          <p:cNvSpPr txBox="1">
            <a:spLocks noGrp="1"/>
          </p:cNvSpPr>
          <p:nvPr>
            <p:ph type="title" idx="2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53" name="Shape 753"/>
          <p:cNvSpPr txBox="1">
            <a:spLocks noGrp="1"/>
          </p:cNvSpPr>
          <p:nvPr>
            <p:ph type="body" idx="26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54" name="Shape 754"/>
          <p:cNvSpPr txBox="1">
            <a:spLocks noGrp="1"/>
          </p:cNvSpPr>
          <p:nvPr>
            <p:ph type="body" idx="69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55" name="Shape 75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" name="Shape 905"/>
          <p:cNvSpPr txBox="1">
            <a:spLocks noGrp="1"/>
          </p:cNvSpPr>
          <p:nvPr>
            <p:ph type="title" idx="27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06" name="Shape 906"/>
          <p:cNvSpPr txBox="1">
            <a:spLocks noGrp="1"/>
          </p:cNvSpPr>
          <p:nvPr>
            <p:ph type="body" idx="26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907" name="Shape 907"/>
          <p:cNvSpPr txBox="1">
            <a:spLocks noGrp="1"/>
          </p:cNvSpPr>
          <p:nvPr>
            <p:ph type="body" idx="69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08" name="Shape 908"/>
          <p:cNvSpPr txBox="1">
            <a:spLocks noGrp="1"/>
          </p:cNvSpPr>
          <p:nvPr>
            <p:ph type="body" idx="75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909" name="Shape 909"/>
          <p:cNvSpPr txBox="1">
            <a:spLocks noGrp="1"/>
          </p:cNvSpPr>
          <p:nvPr>
            <p:ph type="body" idx="87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10" name="Shape 91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Shape 542"/>
          <p:cNvSpPr txBox="1">
            <a:spLocks noGrp="1"/>
          </p:cNvSpPr>
          <p:nvPr>
            <p:ph type="title" idx="27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543" name="Shape 543"/>
          <p:cNvSpPr txBox="1">
            <a:spLocks noGrp="1"/>
          </p:cNvSpPr>
          <p:nvPr>
            <p:ph type="body" idx="26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44" name="Shape 544"/>
          <p:cNvSpPr txBox="1">
            <a:spLocks noGrp="1"/>
          </p:cNvSpPr>
          <p:nvPr>
            <p:ph type="body" idx="69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45" name="Shape 54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10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Shape 1069"/>
          <p:cNvSpPr txBox="1">
            <a:spLocks noGrp="1"/>
          </p:cNvSpPr>
          <p:nvPr>
            <p:ph type="title" idx="27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1070" name="Shape 1070"/>
          <p:cNvSpPr txBox="1">
            <a:spLocks noGrp="1"/>
          </p:cNvSpPr>
          <p:nvPr>
            <p:ph type="body" idx="26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pPr lvl="0"/>
            <a:endParaRPr/>
          </a:p>
        </p:txBody>
      </p:sp>
      <p:sp>
        <p:nvSpPr>
          <p:cNvPr id="1071" name="Shape 1071"/>
          <p:cNvSpPr txBox="1">
            <a:spLocks noGrp="1"/>
          </p:cNvSpPr>
          <p:nvPr>
            <p:ph type="body" idx="69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072" name="Shape 107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 idx="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93" name="Shape 19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title" idx="2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85" name="Shape 385"/>
          <p:cNvSpPr txBox="1">
            <a:spLocks noGrp="1"/>
          </p:cNvSpPr>
          <p:nvPr>
            <p:ph type="body" idx="26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86" name="Shape 38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 txBox="1">
            <a:spLocks noGrp="1"/>
          </p:cNvSpPr>
          <p:nvPr>
            <p:ph type="title" idx="27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70" name="Shape 370"/>
          <p:cNvSpPr txBox="1">
            <a:spLocks noGrp="1"/>
          </p:cNvSpPr>
          <p:nvPr>
            <p:ph type="body" idx="26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71" name="Shape 37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, 1 большой объект и 2 маленьких объекта">
    <p:spTree>
      <p:nvGrpSpPr>
        <p:cNvPr id="1" name="Group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Shape 644"/>
          <p:cNvSpPr txBox="1">
            <a:spLocks noGrp="1"/>
          </p:cNvSpPr>
          <p:nvPr>
            <p:ph type="title" idx="27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45" name="Shape 645"/>
          <p:cNvSpPr txBox="1">
            <a:spLocks noGrp="1"/>
          </p:cNvSpPr>
          <p:nvPr>
            <p:ph type="body" idx="26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46" name="Shape 646"/>
          <p:cNvSpPr txBox="1">
            <a:spLocks noGrp="1"/>
          </p:cNvSpPr>
          <p:nvPr>
            <p:ph type="body" idx="69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47" name="Shape 647"/>
          <p:cNvSpPr txBox="1">
            <a:spLocks noGrp="1"/>
          </p:cNvSpPr>
          <p:nvPr>
            <p:ph type="body" idx="75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48" name="Shape 64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lIns="91440" tIns="45720" rIns="91440" bIns="45720"/>
          <a:lstStyle>
            <a:defPPr/>
            <a:lvl1pPr lvl="0">
              <a:spcBef>
                <a:spcPts val="0"/>
              </a:spcBef>
              <a:spcAft>
                <a:spcPts val="0"/>
              </a:spcAft>
              <a:defRPr>
                <a:solidFill>
                  <a:srgbClr val="414142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649" name="Shape 64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lIns="91440" tIns="45720" rIns="91440" bIns="45720"/>
          <a:lstStyle>
            <a:defPPr/>
            <a:lvl1pPr lvl="0">
              <a:spcBef>
                <a:spcPts val="0"/>
              </a:spcBef>
              <a:spcAft>
                <a:spcPts val="0"/>
              </a:spcAft>
              <a:defRPr>
                <a:solidFill>
                  <a:srgbClr val="414142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650" name="Shape 65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ъект">
    <p:spTree>
      <p:nvGrpSpPr>
        <p:cNvPr id="1" name="GroupShape 1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Shape 1032"/>
          <p:cNvSpPr txBox="1">
            <a:spLocks noGrp="1"/>
          </p:cNvSpPr>
          <p:nvPr>
            <p:ph type="body" idx="27"/>
          </p:nvPr>
        </p:nvSpPr>
        <p:spPr>
          <a:xfrm>
            <a:off x="468313" y="0"/>
            <a:ext cx="8424862" cy="62738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33" name="Shape 103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8" name="Picture 548"/>
          <p:cNvPicPr/>
          <p:nvPr/>
        </p:nvPicPr>
        <p:blipFill>
          <a:blip r:embed="rId3"/>
          <a:stretch/>
        </p:blipFill>
        <p:spPr>
          <a:xfrm>
            <a:off x="354013" y="511175"/>
            <a:ext cx="1392237" cy="1231900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sp>
        <p:nvSpPr>
          <p:cNvPr id="549" name="Shape 549"/>
          <p:cNvSpPr txBox="1"/>
          <p:nvPr/>
        </p:nvSpPr>
        <p:spPr>
          <a:xfrm>
            <a:off x="612775" y="5554663"/>
            <a:ext cx="1390650" cy="2127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sz="1400" b="1">
                <a:solidFill>
                  <a:schemeClr val="hlink"/>
                </a:solidFill>
                <a:latin typeface="Arial"/>
                <a:ea typeface="Arial"/>
                <a:cs typeface="Arial"/>
              </a:rPr>
              <a:t>www.rosatom.ru</a:t>
            </a:r>
          </a:p>
        </p:txBody>
      </p:sp>
      <p:grpSp>
        <p:nvGrpSpPr>
          <p:cNvPr id="550" name="Shape 550"/>
          <p:cNvGrpSpPr/>
          <p:nvPr/>
        </p:nvGrpSpPr>
        <p:grpSpPr>
          <a:xfrm>
            <a:off x="5618163" y="1198789"/>
            <a:ext cx="1924049" cy="360363"/>
            <a:chOff x="0" y="0"/>
            <a:chExt cx="1924049" cy="360363"/>
          </a:xfrm>
        </p:grpSpPr>
        <p:sp>
          <p:nvSpPr>
            <p:cNvPr id="551" name="Shape 551"/>
            <p:cNvSpPr/>
            <p:nvPr/>
          </p:nvSpPr>
          <p:spPr>
            <a:xfrm>
              <a:off x="0" y="0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1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552" name="Shape 552"/>
            <p:cNvSpPr/>
            <p:nvPr/>
          </p:nvSpPr>
          <p:spPr>
            <a:xfrm>
              <a:off x="312737" y="0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2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553" name="Shape 553"/>
            <p:cNvSpPr/>
            <p:nvPr/>
          </p:nvSpPr>
          <p:spPr>
            <a:xfrm>
              <a:off x="625475" y="0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3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554" name="Shape 554"/>
            <p:cNvSpPr/>
            <p:nvPr/>
          </p:nvSpPr>
          <p:spPr>
            <a:xfrm>
              <a:off x="938212" y="0"/>
              <a:ext cx="360363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4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555" name="Shape 555"/>
            <p:cNvSpPr/>
            <p:nvPr/>
          </p:nvSpPr>
          <p:spPr>
            <a:xfrm>
              <a:off x="1250950" y="0"/>
              <a:ext cx="360361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5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556" name="Shape 556"/>
            <p:cNvSpPr/>
            <p:nvPr/>
          </p:nvSpPr>
          <p:spPr>
            <a:xfrm>
              <a:off x="1563687" y="0"/>
              <a:ext cx="360363" cy="360363"/>
            </a:xfrm>
            <a:prstGeom prst="ellipse">
              <a:avLst/>
            </a:prstGeom>
            <a:solidFill>
              <a:schemeClr val="bg1"/>
            </a:solidFill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hlink"/>
                  </a:solidFill>
                  <a:latin typeface="Arial"/>
                  <a:ea typeface="Arial"/>
                  <a:cs typeface="Arial"/>
                </a:rPr>
                <a:t>6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</p:grpSp>
      <p:sp>
        <p:nvSpPr>
          <p:cNvPr id="557" name="Shape 557"/>
          <p:cNvSpPr txBox="1">
            <a:spLocks noGrp="1"/>
          </p:cNvSpPr>
          <p:nvPr>
            <p:ph type="title" idx="29"/>
          </p:nvPr>
        </p:nvSpPr>
        <p:spPr>
          <a:xfrm>
            <a:off x="611188" y="2455863"/>
            <a:ext cx="7723186" cy="2139950"/>
          </a:xfrm>
          <a:prstGeom prst="rect">
            <a:avLst/>
          </a:prstGeom>
        </p:spPr>
        <p:txBody>
          <a:bodyPr/>
          <a:lstStyle>
            <a:defPPr/>
            <a:lvl1pPr lvl="0">
              <a:lnSpc>
                <a:spcPct val="120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558" name="Shape 558"/>
          <p:cNvSpPr txBox="1">
            <a:spLocks noGrp="1"/>
          </p:cNvSpPr>
          <p:nvPr>
            <p:ph type="subTitle" idx="28"/>
          </p:nvPr>
        </p:nvSpPr>
        <p:spPr>
          <a:xfrm>
            <a:off x="611188" y="4652963"/>
            <a:ext cx="7723186" cy="360362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1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title" idx="29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71" name="Shape 271"/>
          <p:cNvSpPr txBox="1">
            <a:spLocks noGrp="1"/>
          </p:cNvSpPr>
          <p:nvPr>
            <p:ph type="body" idx="28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72" name="Shape 27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 idx="29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288" name="Shape 288"/>
          <p:cNvSpPr txBox="1">
            <a:spLocks noGrp="1"/>
          </p:cNvSpPr>
          <p:nvPr>
            <p:ph type="body" idx="28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title" idx="29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78" name="Shape 37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" name="Shape 863"/>
          <p:cNvSpPr txBox="1">
            <a:spLocks noGrp="1"/>
          </p:cNvSpPr>
          <p:nvPr>
            <p:ph type="title" idx="29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64" name="Shape 864"/>
          <p:cNvSpPr txBox="1">
            <a:spLocks noGrp="1"/>
          </p:cNvSpPr>
          <p:nvPr>
            <p:ph type="body" idx="28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65" name="Shape 865"/>
          <p:cNvSpPr txBox="1">
            <a:spLocks noGrp="1"/>
          </p:cNvSpPr>
          <p:nvPr>
            <p:ph type="body" idx="45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66" name="Shape 86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" name="Shape 934"/>
          <p:cNvSpPr txBox="1">
            <a:spLocks noGrp="1"/>
          </p:cNvSpPr>
          <p:nvPr>
            <p:ph type="title" idx="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35" name="Shape 935"/>
          <p:cNvSpPr txBox="1">
            <a:spLocks noGrp="1"/>
          </p:cNvSpPr>
          <p:nvPr>
            <p:ph type="body" idx="2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36" name="Shape 936"/>
          <p:cNvSpPr txBox="1">
            <a:spLocks noGrp="1"/>
          </p:cNvSpPr>
          <p:nvPr>
            <p:ph type="body" idx="51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37" name="Shape 93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title" idx="29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40" name="Shape 240"/>
          <p:cNvSpPr txBox="1">
            <a:spLocks noGrp="1"/>
          </p:cNvSpPr>
          <p:nvPr>
            <p:ph type="body" idx="28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41" name="Shape 241"/>
          <p:cNvSpPr txBox="1">
            <a:spLocks noGrp="1"/>
          </p:cNvSpPr>
          <p:nvPr>
            <p:ph type="body" idx="45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42" name="Shape 242"/>
          <p:cNvSpPr txBox="1">
            <a:spLocks noGrp="1"/>
          </p:cNvSpPr>
          <p:nvPr>
            <p:ph type="body" idx="46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43" name="Shape 243"/>
          <p:cNvSpPr txBox="1">
            <a:spLocks noGrp="1"/>
          </p:cNvSpPr>
          <p:nvPr>
            <p:ph type="body" idx="47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44" name="Shape 24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title" idx="29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233" name="Shape 233"/>
          <p:cNvSpPr txBox="1">
            <a:spLocks noGrp="1"/>
          </p:cNvSpPr>
          <p:nvPr>
            <p:ph type="body" idx="28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34" name="Shape 234"/>
          <p:cNvSpPr txBox="1">
            <a:spLocks noGrp="1"/>
          </p:cNvSpPr>
          <p:nvPr>
            <p:ph type="body" idx="45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35" name="Shape 23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Shape 685"/>
          <p:cNvSpPr txBox="1">
            <a:spLocks noGrp="1"/>
          </p:cNvSpPr>
          <p:nvPr>
            <p:ph type="title" idx="29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686" name="Shape 686"/>
          <p:cNvSpPr txBox="1">
            <a:spLocks noGrp="1"/>
          </p:cNvSpPr>
          <p:nvPr>
            <p:ph type="body" idx="28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687" name="Shape 687"/>
          <p:cNvSpPr txBox="1">
            <a:spLocks noGrp="1"/>
          </p:cNvSpPr>
          <p:nvPr>
            <p:ph type="body" idx="45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88" name="Shape 68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Shape 500"/>
          <p:cNvSpPr txBox="1">
            <a:spLocks noGrp="1"/>
          </p:cNvSpPr>
          <p:nvPr>
            <p:ph type="title" idx="29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01" name="Shape 501"/>
          <p:cNvSpPr txBox="1">
            <a:spLocks noGrp="1"/>
          </p:cNvSpPr>
          <p:nvPr>
            <p:ph type="body" idx="28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02" name="Shape 50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10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Shape 1035"/>
          <p:cNvSpPr txBox="1">
            <a:spLocks noGrp="1"/>
          </p:cNvSpPr>
          <p:nvPr>
            <p:ph type="title" idx="29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036" name="Shape 1036"/>
          <p:cNvSpPr txBox="1">
            <a:spLocks noGrp="1"/>
          </p:cNvSpPr>
          <p:nvPr>
            <p:ph type="body" idx="28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37" name="Shape 103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8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" name="Shape 827"/>
          <p:cNvSpPr txBox="1">
            <a:spLocks noGrp="1"/>
          </p:cNvSpPr>
          <p:nvPr>
            <p:ph type="subTitle" idx="30"/>
          </p:nvPr>
        </p:nvSpPr>
        <p:spPr>
          <a:xfrm>
            <a:off x="611188" y="4652963"/>
            <a:ext cx="7723186" cy="360362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1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  <p:sp>
        <p:nvSpPr>
          <p:cNvPr id="828" name="Shape 828"/>
          <p:cNvSpPr txBox="1">
            <a:spLocks noGrp="1"/>
          </p:cNvSpPr>
          <p:nvPr>
            <p:ph type="title" idx="31"/>
          </p:nvPr>
        </p:nvSpPr>
        <p:spPr>
          <a:xfrm>
            <a:off x="611188" y="2455863"/>
            <a:ext cx="7723186" cy="2139950"/>
          </a:xfrm>
          <a:prstGeom prst="rect">
            <a:avLst/>
          </a:prstGeom>
        </p:spPr>
        <p:txBody>
          <a:bodyPr/>
          <a:lstStyle>
            <a:defPPr/>
            <a:lvl1pPr lvl="0">
              <a:lnSpc>
                <a:spcPct val="120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pic>
        <p:nvPicPr>
          <p:cNvPr id="830" name="Picture 830"/>
          <p:cNvPicPr/>
          <p:nvPr/>
        </p:nvPicPr>
        <p:blipFill>
          <a:blip r:embed="rId3"/>
          <a:stretch/>
        </p:blipFill>
        <p:spPr>
          <a:xfrm>
            <a:off x="354013" y="511175"/>
            <a:ext cx="1392237" cy="1231900"/>
          </a:xfrm>
          <a:prstGeom prst="rect">
            <a:avLst/>
          </a:prstGeom>
        </p:spPr>
      </p:pic>
      <p:sp>
        <p:nvSpPr>
          <p:cNvPr id="831" name="Shape 831"/>
          <p:cNvSpPr txBox="1"/>
          <p:nvPr/>
        </p:nvSpPr>
        <p:spPr>
          <a:xfrm>
            <a:off x="612775" y="5554663"/>
            <a:ext cx="1390650" cy="2127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sz="1400" b="1">
                <a:solidFill>
                  <a:schemeClr val="hlink"/>
                </a:solidFill>
                <a:latin typeface="Arial"/>
                <a:ea typeface="Arial"/>
                <a:cs typeface="Arial"/>
              </a:rPr>
              <a:t>www.rosatom.ru</a:t>
            </a:r>
          </a:p>
        </p:txBody>
      </p:sp>
      <p:grpSp>
        <p:nvGrpSpPr>
          <p:cNvPr id="832" name="Shape 832"/>
          <p:cNvGrpSpPr/>
          <p:nvPr/>
        </p:nvGrpSpPr>
        <p:grpSpPr>
          <a:xfrm>
            <a:off x="5619757" y="1198773"/>
            <a:ext cx="1879610" cy="365125"/>
            <a:chOff x="0" y="0"/>
            <a:chExt cx="1879610" cy="365125"/>
          </a:xfrm>
        </p:grpSpPr>
        <p:sp>
          <p:nvSpPr>
            <p:cNvPr id="833" name="Shape 833"/>
            <p:cNvSpPr/>
            <p:nvPr/>
          </p:nvSpPr>
          <p:spPr>
            <a:xfrm>
              <a:off x="0" y="0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1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834" name="Shape 834"/>
            <p:cNvSpPr/>
            <p:nvPr/>
          </p:nvSpPr>
          <p:spPr>
            <a:xfrm>
              <a:off x="312737" y="0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2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835" name="Shape 835"/>
            <p:cNvSpPr/>
            <p:nvPr/>
          </p:nvSpPr>
          <p:spPr>
            <a:xfrm>
              <a:off x="1519247" y="0"/>
              <a:ext cx="360361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6</a:t>
              </a:r>
            </a:p>
          </p:txBody>
        </p:sp>
        <p:sp>
          <p:nvSpPr>
            <p:cNvPr id="836" name="Shape 836"/>
            <p:cNvSpPr/>
            <p:nvPr/>
          </p:nvSpPr>
          <p:spPr>
            <a:xfrm>
              <a:off x="938211" y="0"/>
              <a:ext cx="360363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4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837" name="Shape 837"/>
            <p:cNvSpPr/>
            <p:nvPr/>
          </p:nvSpPr>
          <p:spPr>
            <a:xfrm>
              <a:off x="1231900" y="0"/>
              <a:ext cx="360361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5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838" name="Shape 838"/>
            <p:cNvSpPr/>
            <p:nvPr/>
          </p:nvSpPr>
          <p:spPr>
            <a:xfrm>
              <a:off x="619129" y="4762"/>
              <a:ext cx="360363" cy="360363"/>
            </a:xfrm>
            <a:prstGeom prst="ellipse">
              <a:avLst/>
            </a:prstGeom>
            <a:solidFill>
              <a:schemeClr val="bg1"/>
            </a:solidFill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hlink"/>
                  </a:solidFill>
                  <a:latin typeface="Arial"/>
                  <a:ea typeface="Arial"/>
                  <a:cs typeface="Arial"/>
                </a:rPr>
                <a:t>3</a:t>
              </a:r>
            </a:p>
          </p:txBody>
        </p:sp>
      </p:grp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 txBox="1">
            <a:spLocks noGrp="1"/>
          </p:cNvSpPr>
          <p:nvPr>
            <p:ph type="title" idx="3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09" name="Shape 509"/>
          <p:cNvSpPr txBox="1">
            <a:spLocks noGrp="1"/>
          </p:cNvSpPr>
          <p:nvPr>
            <p:ph type="body" idx="3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10" name="Shape 51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10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Shape 1083"/>
          <p:cNvSpPr txBox="1">
            <a:spLocks noGrp="1"/>
          </p:cNvSpPr>
          <p:nvPr>
            <p:ph type="title" idx="3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1084" name="Shape 1084"/>
          <p:cNvSpPr txBox="1">
            <a:spLocks noGrp="1"/>
          </p:cNvSpPr>
          <p:nvPr>
            <p:ph type="body" idx="30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085" name="Shape 108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title" idx="3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12" name="Shape 2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title" idx="3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31" name="Shape 331"/>
          <p:cNvSpPr txBox="1">
            <a:spLocks noGrp="1"/>
          </p:cNvSpPr>
          <p:nvPr>
            <p:ph type="body" idx="30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32" name="Shape 332"/>
          <p:cNvSpPr txBox="1">
            <a:spLocks noGrp="1"/>
          </p:cNvSpPr>
          <p:nvPr>
            <p:ph type="body" idx="49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33" name="Shape 33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" name="Shape 70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" name="Shape 86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8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" name="Shape 880"/>
          <p:cNvSpPr txBox="1">
            <a:spLocks noGrp="1"/>
          </p:cNvSpPr>
          <p:nvPr>
            <p:ph type="title" idx="3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81" name="Shape 881"/>
          <p:cNvSpPr txBox="1">
            <a:spLocks noGrp="1"/>
          </p:cNvSpPr>
          <p:nvPr>
            <p:ph type="body" idx="30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882" name="Shape 882"/>
          <p:cNvSpPr txBox="1">
            <a:spLocks noGrp="1"/>
          </p:cNvSpPr>
          <p:nvPr>
            <p:ph type="body" idx="49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83" name="Shape 883"/>
          <p:cNvSpPr txBox="1">
            <a:spLocks noGrp="1"/>
          </p:cNvSpPr>
          <p:nvPr>
            <p:ph type="body" idx="85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884" name="Shape 884"/>
          <p:cNvSpPr txBox="1">
            <a:spLocks noGrp="1"/>
          </p:cNvSpPr>
          <p:nvPr>
            <p:ph type="body" idx="86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85" name="Shape 88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9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" name="Shape 921"/>
          <p:cNvSpPr txBox="1">
            <a:spLocks noGrp="1"/>
          </p:cNvSpPr>
          <p:nvPr>
            <p:ph type="title" idx="3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922" name="Shape 922"/>
          <p:cNvSpPr txBox="1">
            <a:spLocks noGrp="1"/>
          </p:cNvSpPr>
          <p:nvPr>
            <p:ph type="body" idx="30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23" name="Shape 923"/>
          <p:cNvSpPr txBox="1">
            <a:spLocks noGrp="1"/>
          </p:cNvSpPr>
          <p:nvPr>
            <p:ph type="body" idx="49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924" name="Shape 92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 idx="31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262" name="Shape 262"/>
          <p:cNvSpPr txBox="1">
            <a:spLocks noGrp="1"/>
          </p:cNvSpPr>
          <p:nvPr>
            <p:ph type="body" idx="30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263" name="Shape 263"/>
          <p:cNvSpPr txBox="1">
            <a:spLocks noGrp="1"/>
          </p:cNvSpPr>
          <p:nvPr>
            <p:ph type="body" idx="49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64" name="Shape 26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Shape 793"/>
          <p:cNvSpPr txBox="1">
            <a:spLocks noGrp="1"/>
          </p:cNvSpPr>
          <p:nvPr>
            <p:ph type="title" idx="3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94" name="Shape 794"/>
          <p:cNvSpPr txBox="1">
            <a:spLocks noGrp="1"/>
          </p:cNvSpPr>
          <p:nvPr>
            <p:ph type="body" idx="30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95" name="Shape 79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Shape 772"/>
          <p:cNvSpPr txBox="1">
            <a:spLocks noGrp="1"/>
          </p:cNvSpPr>
          <p:nvPr>
            <p:ph type="title" idx="31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73" name="Shape 773"/>
          <p:cNvSpPr txBox="1">
            <a:spLocks noGrp="1"/>
          </p:cNvSpPr>
          <p:nvPr>
            <p:ph type="body" idx="30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74" name="Shape 77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5" name="Picture 315"/>
          <p:cNvPicPr/>
          <p:nvPr/>
        </p:nvPicPr>
        <p:blipFill>
          <a:blip r:embed="rId3"/>
          <a:stretch/>
        </p:blipFill>
        <p:spPr>
          <a:xfrm>
            <a:off x="323869" y="293691"/>
            <a:ext cx="1674813" cy="1481137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sp>
        <p:nvSpPr>
          <p:cNvPr id="316" name="Shape 316"/>
          <p:cNvSpPr txBox="1">
            <a:spLocks noGrp="1"/>
          </p:cNvSpPr>
          <p:nvPr>
            <p:ph type="title" idx="33"/>
          </p:nvPr>
        </p:nvSpPr>
        <p:spPr>
          <a:xfrm>
            <a:off x="612778" y="2181299"/>
            <a:ext cx="8280400" cy="1031875"/>
          </a:xfrm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>
              <a:lnSpc>
                <a:spcPct val="130000"/>
              </a:lnSpc>
              <a:defRPr sz="1800"/>
            </a:lvl1pPr>
          </a:lstStyle>
          <a:p>
            <a:r>
              <a:t>Образец заголовка</a:t>
            </a:r>
          </a:p>
        </p:txBody>
      </p:sp>
      <p:sp>
        <p:nvSpPr>
          <p:cNvPr id="317" name="Shape 317"/>
          <p:cNvSpPr txBox="1">
            <a:spLocks noGrp="1"/>
          </p:cNvSpPr>
          <p:nvPr>
            <p:ph type="subTitle" idx="32"/>
          </p:nvPr>
        </p:nvSpPr>
        <p:spPr>
          <a:xfrm>
            <a:off x="612793" y="3284539"/>
            <a:ext cx="3743325" cy="649287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  <p:pic>
        <p:nvPicPr>
          <p:cNvPr id="319" name="Picture 319"/>
          <p:cNvPicPr/>
          <p:nvPr/>
        </p:nvPicPr>
        <p:blipFill>
          <a:blip r:embed="rId3"/>
          <a:stretch/>
        </p:blipFill>
        <p:spPr>
          <a:xfrm>
            <a:off x="323869" y="293688"/>
            <a:ext cx="1674813" cy="1481137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pic>
        <p:nvPicPr>
          <p:cNvPr id="321" name="Picture 321"/>
          <p:cNvPicPr/>
          <p:nvPr/>
        </p:nvPicPr>
        <p:blipFill>
          <a:blip r:embed="rId3"/>
          <a:stretch/>
        </p:blipFill>
        <p:spPr>
          <a:xfrm>
            <a:off x="323850" y="293688"/>
            <a:ext cx="1674813" cy="14811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Shape 521"/>
          <p:cNvSpPr txBox="1">
            <a:spLocks noGrp="1"/>
          </p:cNvSpPr>
          <p:nvPr>
            <p:ph type="title" idx="3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22" name="Shape 522"/>
          <p:cNvSpPr txBox="1">
            <a:spLocks noGrp="1"/>
          </p:cNvSpPr>
          <p:nvPr>
            <p:ph type="body" idx="3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23" name="Shape 52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type="title" idx="33"/>
          </p:nvPr>
        </p:nvSpPr>
        <p:spPr>
          <a:xfrm>
            <a:off x="722313" y="4406974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275" name="Shape 275"/>
          <p:cNvSpPr txBox="1">
            <a:spLocks noGrp="1"/>
          </p:cNvSpPr>
          <p:nvPr>
            <p:ph type="body" idx="32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76" name="Shape 27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Shape 785"/>
          <p:cNvSpPr txBox="1">
            <a:spLocks noGrp="1"/>
          </p:cNvSpPr>
          <p:nvPr>
            <p:ph type="title" idx="3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86" name="Shape 78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 idx="3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99" name="Shape 299"/>
          <p:cNvSpPr txBox="1">
            <a:spLocks noGrp="1"/>
          </p:cNvSpPr>
          <p:nvPr>
            <p:ph type="body" idx="2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300" name="Shape 300"/>
          <p:cNvSpPr txBox="1">
            <a:spLocks noGrp="1"/>
          </p:cNvSpPr>
          <p:nvPr>
            <p:ph type="body" idx="51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01" name="Shape 301"/>
          <p:cNvSpPr txBox="1">
            <a:spLocks noGrp="1"/>
          </p:cNvSpPr>
          <p:nvPr>
            <p:ph type="body" idx="52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302" name="Shape 302"/>
          <p:cNvSpPr txBox="1">
            <a:spLocks noGrp="1"/>
          </p:cNvSpPr>
          <p:nvPr>
            <p:ph type="body" idx="53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03" name="Shape 30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Shape 537"/>
          <p:cNvSpPr txBox="1">
            <a:spLocks noGrp="1"/>
          </p:cNvSpPr>
          <p:nvPr>
            <p:ph type="title" idx="3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38" name="Shape 538"/>
          <p:cNvSpPr txBox="1">
            <a:spLocks noGrp="1"/>
          </p:cNvSpPr>
          <p:nvPr>
            <p:ph type="body" idx="32"/>
          </p:nvPr>
        </p:nvSpPr>
        <p:spPr>
          <a:xfrm>
            <a:off x="468348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39" name="Shape 539"/>
          <p:cNvSpPr txBox="1">
            <a:spLocks noGrp="1"/>
          </p:cNvSpPr>
          <p:nvPr>
            <p:ph type="body" idx="67"/>
          </p:nvPr>
        </p:nvSpPr>
        <p:spPr>
          <a:xfrm>
            <a:off x="4756187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40" name="Shape 54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9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" name="Shape 95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10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Shape 1025"/>
          <p:cNvSpPr txBox="1">
            <a:spLocks noGrp="1"/>
          </p:cNvSpPr>
          <p:nvPr>
            <p:ph type="title" idx="33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026" name="Shape 1026"/>
          <p:cNvSpPr txBox="1">
            <a:spLocks noGrp="1"/>
          </p:cNvSpPr>
          <p:nvPr>
            <p:ph type="body" idx="32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027" name="Shape 1027"/>
          <p:cNvSpPr txBox="1">
            <a:spLocks noGrp="1"/>
          </p:cNvSpPr>
          <p:nvPr>
            <p:ph type="body" idx="67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28" name="Shape 1028"/>
          <p:cNvSpPr txBox="1">
            <a:spLocks noGrp="1"/>
          </p:cNvSpPr>
          <p:nvPr>
            <p:ph type="body" idx="88"/>
          </p:nvPr>
        </p:nvSpPr>
        <p:spPr>
          <a:xfrm>
            <a:off x="4645029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029" name="Shape 1029"/>
          <p:cNvSpPr txBox="1">
            <a:spLocks noGrp="1"/>
          </p:cNvSpPr>
          <p:nvPr>
            <p:ph type="body" idx="89"/>
          </p:nvPr>
        </p:nvSpPr>
        <p:spPr>
          <a:xfrm>
            <a:off x="4645029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30" name="Shape 103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1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" name="Shape 1182"/>
          <p:cNvSpPr txBox="1">
            <a:spLocks noGrp="1"/>
          </p:cNvSpPr>
          <p:nvPr>
            <p:ph type="title" idx="33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1183" name="Shape 1183"/>
          <p:cNvSpPr txBox="1">
            <a:spLocks noGrp="1"/>
          </p:cNvSpPr>
          <p:nvPr>
            <p:ph type="body" idx="32"/>
          </p:nvPr>
        </p:nvSpPr>
        <p:spPr>
          <a:xfrm>
            <a:off x="3575051" y="273063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84" name="Shape 1184"/>
          <p:cNvSpPr txBox="1">
            <a:spLocks noGrp="1"/>
          </p:cNvSpPr>
          <p:nvPr>
            <p:ph type="body" idx="67"/>
          </p:nvPr>
        </p:nvSpPr>
        <p:spPr>
          <a:xfrm>
            <a:off x="457200" y="1435103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185" name="Shape 118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/>
          <p:cNvSpPr txBox="1">
            <a:spLocks noGrp="1"/>
          </p:cNvSpPr>
          <p:nvPr>
            <p:ph type="title" idx="33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467" name="Shape 467"/>
          <p:cNvSpPr txBox="1">
            <a:spLocks noGrp="1"/>
          </p:cNvSpPr>
          <p:nvPr>
            <p:ph type="body" idx="3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pPr lvl="0"/>
            <a:endParaRPr/>
          </a:p>
        </p:txBody>
      </p:sp>
      <p:sp>
        <p:nvSpPr>
          <p:cNvPr id="468" name="Shape 468"/>
          <p:cNvSpPr txBox="1">
            <a:spLocks noGrp="1"/>
          </p:cNvSpPr>
          <p:nvPr>
            <p:ph type="body" idx="67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69" name="Shape 46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" name="Shape 840"/>
          <p:cNvSpPr txBox="1">
            <a:spLocks noGrp="1"/>
          </p:cNvSpPr>
          <p:nvPr>
            <p:ph type="title" idx="3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41" name="Shape 841"/>
          <p:cNvSpPr txBox="1">
            <a:spLocks noGrp="1"/>
          </p:cNvSpPr>
          <p:nvPr>
            <p:ph type="body" idx="32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42" name="Shape 84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9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" name="Shape 939"/>
          <p:cNvSpPr txBox="1">
            <a:spLocks noGrp="1"/>
          </p:cNvSpPr>
          <p:nvPr>
            <p:ph type="title" idx="33"/>
          </p:nvPr>
        </p:nvSpPr>
        <p:spPr>
          <a:xfrm>
            <a:off x="6788156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40" name="Shape 940"/>
          <p:cNvSpPr txBox="1">
            <a:spLocks noGrp="1"/>
          </p:cNvSpPr>
          <p:nvPr>
            <p:ph type="body" idx="32"/>
          </p:nvPr>
        </p:nvSpPr>
        <p:spPr>
          <a:xfrm>
            <a:off x="468318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41" name="Shape 94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6" name="Picture 996"/>
          <p:cNvPicPr/>
          <p:nvPr/>
        </p:nvPicPr>
        <p:blipFill>
          <a:blip r:embed="rId3"/>
          <a:stretch/>
        </p:blipFill>
        <p:spPr>
          <a:xfrm>
            <a:off x="354014" y="511175"/>
            <a:ext cx="1392236" cy="1231900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sp>
        <p:nvSpPr>
          <p:cNvPr id="997" name="Shape 997"/>
          <p:cNvSpPr/>
          <p:nvPr/>
        </p:nvSpPr>
        <p:spPr>
          <a:xfrm>
            <a:off x="5580064" y="1076327"/>
            <a:ext cx="360362" cy="360363"/>
          </a:xfrm>
          <a:prstGeom prst="ellipse">
            <a:avLst/>
          </a:prstGeom>
          <a:solidFill>
            <a:schemeClr val="bg1"/>
          </a:solidFill>
          <a:ln w="28575">
            <a:noFill/>
            <a:headEnd type="none" w="med" len="med"/>
            <a:tailEnd type="none" w="med" len="med"/>
          </a:ln>
        </p:spPr>
        <p:txBody>
          <a:bodyPr wrap="none" lIns="0" tIns="0" rIns="0" bIns="0" anchor="ctr"/>
          <a:lstStyle/>
          <a:p>
            <a:pPr algn="ctr"/>
            <a:r>
              <a:rPr sz="2400" b="1">
                <a:solidFill>
                  <a:srgbClr val="003274"/>
                </a:solidFill>
                <a:latin typeface="Arial"/>
                <a:ea typeface="Arial"/>
                <a:cs typeface="Arial"/>
              </a:rPr>
              <a:t>1</a:t>
            </a:r>
            <a:endParaRPr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998" name="Shape 998"/>
          <p:cNvSpPr/>
          <p:nvPr/>
        </p:nvSpPr>
        <p:spPr>
          <a:xfrm>
            <a:off x="5892801" y="1076327"/>
            <a:ext cx="360362" cy="360363"/>
          </a:xfrm>
          <a:prstGeom prst="ellipse">
            <a:avLst/>
          </a:prstGeom>
          <a:noFill/>
          <a:ln w="28575">
            <a:noFill/>
            <a:headEnd type="none" w="med" len="med"/>
            <a:tailEnd type="none" w="med" len="med"/>
          </a:ln>
        </p:spPr>
        <p:txBody>
          <a:bodyPr wrap="none" lIns="0" tIns="0" rIns="0" bIns="0" anchor="ctr"/>
          <a:lstStyle/>
          <a:p>
            <a:pPr algn="ctr"/>
            <a:r>
              <a:rPr sz="2400" b="1">
                <a:solidFill>
                  <a:srgbClr val="FFFFFF"/>
                </a:solidFill>
                <a:latin typeface="Arial"/>
                <a:ea typeface="Arial"/>
                <a:cs typeface="Arial"/>
              </a:rPr>
              <a:t>2</a:t>
            </a:r>
            <a:endParaRPr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999" name="Shape 999"/>
          <p:cNvSpPr/>
          <p:nvPr/>
        </p:nvSpPr>
        <p:spPr>
          <a:xfrm>
            <a:off x="6205538" y="1076327"/>
            <a:ext cx="360362" cy="360363"/>
          </a:xfrm>
          <a:prstGeom prst="ellipse">
            <a:avLst/>
          </a:prstGeom>
          <a:noFill/>
          <a:ln w="28575">
            <a:noFill/>
            <a:headEnd type="none" w="med" len="med"/>
            <a:tailEnd type="none" w="med" len="med"/>
          </a:ln>
        </p:spPr>
        <p:txBody>
          <a:bodyPr wrap="none" lIns="0" tIns="0" rIns="0" bIns="0" anchor="ctr"/>
          <a:lstStyle/>
          <a:p>
            <a:pPr algn="ctr"/>
            <a:r>
              <a:rPr sz="2400" b="1">
                <a:solidFill>
                  <a:srgbClr val="FFFFFF"/>
                </a:solidFill>
                <a:latin typeface="Arial"/>
                <a:ea typeface="Arial"/>
                <a:cs typeface="Arial"/>
              </a:rPr>
              <a:t>3</a:t>
            </a:r>
            <a:endParaRPr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00" name="Shape 1000"/>
          <p:cNvSpPr/>
          <p:nvPr/>
        </p:nvSpPr>
        <p:spPr>
          <a:xfrm>
            <a:off x="6518275" y="1076327"/>
            <a:ext cx="360363" cy="360363"/>
          </a:xfrm>
          <a:prstGeom prst="ellipse">
            <a:avLst/>
          </a:prstGeom>
          <a:noFill/>
          <a:ln w="28575">
            <a:noFill/>
            <a:headEnd type="none" w="med" len="med"/>
            <a:tailEnd type="none" w="med" len="med"/>
          </a:ln>
        </p:spPr>
        <p:txBody>
          <a:bodyPr wrap="none" lIns="0" tIns="0" rIns="0" bIns="0" anchor="ctr"/>
          <a:lstStyle/>
          <a:p>
            <a:pPr algn="ctr"/>
            <a:r>
              <a:rPr sz="2400" b="1">
                <a:solidFill>
                  <a:srgbClr val="FFFFFF"/>
                </a:solidFill>
                <a:latin typeface="Arial"/>
                <a:ea typeface="Arial"/>
                <a:cs typeface="Arial"/>
              </a:rPr>
              <a:t>4</a:t>
            </a:r>
            <a:endParaRPr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01" name="Shape 1001"/>
          <p:cNvSpPr/>
          <p:nvPr/>
        </p:nvSpPr>
        <p:spPr>
          <a:xfrm>
            <a:off x="6831013" y="1076327"/>
            <a:ext cx="360361" cy="360363"/>
          </a:xfrm>
          <a:prstGeom prst="ellipse">
            <a:avLst/>
          </a:prstGeom>
          <a:noFill/>
          <a:ln w="28575">
            <a:noFill/>
            <a:headEnd type="none" w="med" len="med"/>
            <a:tailEnd type="none" w="med" len="med"/>
          </a:ln>
        </p:spPr>
        <p:txBody>
          <a:bodyPr wrap="none" lIns="0" tIns="0" rIns="0" bIns="0" anchor="ctr"/>
          <a:lstStyle/>
          <a:p>
            <a:pPr algn="ctr"/>
            <a:r>
              <a:rPr sz="2400" b="1">
                <a:solidFill>
                  <a:srgbClr val="FFFFFF"/>
                </a:solidFill>
                <a:latin typeface="Arial"/>
                <a:ea typeface="Arial"/>
                <a:cs typeface="Arial"/>
              </a:rPr>
              <a:t>5</a:t>
            </a:r>
            <a:endParaRPr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02" name="Shape 1002"/>
          <p:cNvSpPr/>
          <p:nvPr/>
        </p:nvSpPr>
        <p:spPr>
          <a:xfrm>
            <a:off x="7143750" y="1076327"/>
            <a:ext cx="360363" cy="360363"/>
          </a:xfrm>
          <a:prstGeom prst="ellipse">
            <a:avLst/>
          </a:prstGeom>
          <a:noFill/>
          <a:ln w="28575">
            <a:noFill/>
            <a:headEnd type="none" w="med" len="med"/>
            <a:tailEnd type="none" w="med" len="med"/>
          </a:ln>
        </p:spPr>
        <p:txBody>
          <a:bodyPr wrap="none" lIns="0" tIns="0" rIns="0" bIns="0" anchor="ctr"/>
          <a:lstStyle/>
          <a:p>
            <a:pPr algn="ctr"/>
            <a:r>
              <a:rPr sz="2400" b="1">
                <a:solidFill>
                  <a:srgbClr val="FFFFFF"/>
                </a:solidFill>
                <a:latin typeface="Arial"/>
                <a:ea typeface="Arial"/>
                <a:cs typeface="Arial"/>
              </a:rPr>
              <a:t>6</a:t>
            </a:r>
            <a:endParaRPr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03" name="Shape 1003"/>
          <p:cNvSpPr/>
          <p:nvPr/>
        </p:nvSpPr>
        <p:spPr>
          <a:xfrm>
            <a:off x="7456489" y="1076327"/>
            <a:ext cx="360361" cy="360363"/>
          </a:xfrm>
          <a:prstGeom prst="ellipse">
            <a:avLst/>
          </a:prstGeom>
          <a:noFill/>
          <a:ln w="28575">
            <a:noFill/>
            <a:headEnd type="none" w="med" len="med"/>
            <a:tailEnd type="none" w="med" len="med"/>
          </a:ln>
        </p:spPr>
        <p:txBody>
          <a:bodyPr wrap="none" lIns="0" tIns="0" rIns="0" bIns="0" anchor="ctr"/>
          <a:lstStyle/>
          <a:p>
            <a:pPr algn="ctr"/>
            <a:r>
              <a:rPr sz="2400" b="1">
                <a:solidFill>
                  <a:srgbClr val="FFFFFF"/>
                </a:solidFill>
                <a:latin typeface="Arial"/>
                <a:ea typeface="Arial"/>
                <a:cs typeface="Arial"/>
              </a:rPr>
              <a:t>7</a:t>
            </a:r>
            <a:endParaRPr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04" name="Shape 1004"/>
          <p:cNvSpPr/>
          <p:nvPr/>
        </p:nvSpPr>
        <p:spPr>
          <a:xfrm>
            <a:off x="7769226" y="1076327"/>
            <a:ext cx="360363" cy="360363"/>
          </a:xfrm>
          <a:prstGeom prst="ellipse">
            <a:avLst/>
          </a:prstGeom>
          <a:noFill/>
          <a:ln w="28575">
            <a:noFill/>
            <a:headEnd type="none" w="med" len="med"/>
            <a:tailEnd type="none" w="med" len="med"/>
          </a:ln>
        </p:spPr>
        <p:txBody>
          <a:bodyPr wrap="none" lIns="0" tIns="0" rIns="0" bIns="0" anchor="ctr"/>
          <a:lstStyle/>
          <a:p>
            <a:pPr algn="ctr"/>
            <a:r>
              <a:rPr sz="2400" b="1">
                <a:solidFill>
                  <a:srgbClr val="FFFFFF"/>
                </a:solidFill>
                <a:latin typeface="Arial"/>
                <a:ea typeface="Arial"/>
                <a:cs typeface="Arial"/>
              </a:rPr>
              <a:t>8</a:t>
            </a:r>
          </a:p>
        </p:txBody>
      </p:sp>
      <p:sp>
        <p:nvSpPr>
          <p:cNvPr id="1005" name="Shape 1005"/>
          <p:cNvSpPr txBox="1">
            <a:spLocks noGrp="1"/>
          </p:cNvSpPr>
          <p:nvPr>
            <p:ph type="title" idx="34"/>
          </p:nvPr>
        </p:nvSpPr>
        <p:spPr>
          <a:xfrm>
            <a:off x="611189" y="2455863"/>
            <a:ext cx="7723186" cy="2139950"/>
          </a:xfrm>
          <a:prstGeom prst="rect">
            <a:avLst/>
          </a:prstGeom>
        </p:spPr>
        <p:txBody>
          <a:bodyPr/>
          <a:lstStyle>
            <a:defPPr/>
            <a:lvl1pPr lvl="0">
              <a:lnSpc>
                <a:spcPct val="120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1006" name="Shape 1006"/>
          <p:cNvSpPr txBox="1">
            <a:spLocks noGrp="1"/>
          </p:cNvSpPr>
          <p:nvPr>
            <p:ph type="subTitle" idx="35"/>
          </p:nvPr>
        </p:nvSpPr>
        <p:spPr>
          <a:xfrm>
            <a:off x="611189" y="4652963"/>
            <a:ext cx="7723186" cy="360362"/>
          </a:xfrm>
          <a:prstGeom prst="rect">
            <a:avLst/>
          </a:prstGeom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1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>
            <a:spLocks noGrp="1"/>
          </p:cNvSpPr>
          <p:nvPr>
            <p:ph type="title" idx="34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22" name="Shape 222"/>
          <p:cNvSpPr txBox="1">
            <a:spLocks noGrp="1"/>
          </p:cNvSpPr>
          <p:nvPr>
            <p:ph type="body" idx="35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23" name="Shape 22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Shape 748"/>
          <p:cNvSpPr txBox="1">
            <a:spLocks noGrp="1"/>
          </p:cNvSpPr>
          <p:nvPr>
            <p:ph type="title" idx="34"/>
          </p:nvPr>
        </p:nvSpPr>
        <p:spPr>
          <a:xfrm>
            <a:off x="722314" y="4406902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749" name="Shape 749"/>
          <p:cNvSpPr txBox="1">
            <a:spLocks noGrp="1"/>
          </p:cNvSpPr>
          <p:nvPr>
            <p:ph type="body" idx="35"/>
          </p:nvPr>
        </p:nvSpPr>
        <p:spPr>
          <a:xfrm>
            <a:off x="722314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50" name="Shape 75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Shape 583"/>
          <p:cNvSpPr txBox="1">
            <a:spLocks noGrp="1"/>
          </p:cNvSpPr>
          <p:nvPr>
            <p:ph type="title" idx="3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584" name="Shape 584"/>
          <p:cNvSpPr txBox="1">
            <a:spLocks noGrp="1"/>
          </p:cNvSpPr>
          <p:nvPr>
            <p:ph type="body" idx="2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85" name="Shape 585"/>
          <p:cNvSpPr txBox="1">
            <a:spLocks noGrp="1"/>
          </p:cNvSpPr>
          <p:nvPr>
            <p:ph type="body" idx="51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86" name="Shape 58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Shape 525"/>
          <p:cNvSpPr txBox="1">
            <a:spLocks noGrp="1"/>
          </p:cNvSpPr>
          <p:nvPr>
            <p:ph type="title" idx="34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26" name="Shape 52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Shape 916"/>
          <p:cNvSpPr txBox="1">
            <a:spLocks noGrp="1"/>
          </p:cNvSpPr>
          <p:nvPr>
            <p:ph type="title" idx="34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17" name="Shape 917"/>
          <p:cNvSpPr txBox="1">
            <a:spLocks noGrp="1"/>
          </p:cNvSpPr>
          <p:nvPr>
            <p:ph type="body" idx="35"/>
          </p:nvPr>
        </p:nvSpPr>
        <p:spPr>
          <a:xfrm>
            <a:off x="468314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18" name="Shape 918"/>
          <p:cNvSpPr txBox="1">
            <a:spLocks noGrp="1"/>
          </p:cNvSpPr>
          <p:nvPr>
            <p:ph type="body" idx="38"/>
          </p:nvPr>
        </p:nvSpPr>
        <p:spPr>
          <a:xfrm>
            <a:off x="4756151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19" name="Shape 91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title" idx="34"/>
          </p:nvPr>
        </p:nvSpPr>
        <p:spPr>
          <a:xfrm>
            <a:off x="457201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24" name="Shape 324"/>
          <p:cNvSpPr txBox="1">
            <a:spLocks noGrp="1"/>
          </p:cNvSpPr>
          <p:nvPr>
            <p:ph type="body" idx="35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325" name="Shape 325"/>
          <p:cNvSpPr txBox="1">
            <a:spLocks noGrp="1"/>
          </p:cNvSpPr>
          <p:nvPr>
            <p:ph type="body" idx="38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26" name="Shape 326"/>
          <p:cNvSpPr txBox="1">
            <a:spLocks noGrp="1"/>
          </p:cNvSpPr>
          <p:nvPr>
            <p:ph type="body" idx="54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327" name="Shape 327"/>
          <p:cNvSpPr txBox="1">
            <a:spLocks noGrp="1"/>
          </p:cNvSpPr>
          <p:nvPr>
            <p:ph type="body" idx="55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28" name="Shape 32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Shape 694"/>
          <p:cNvSpPr txBox="1">
            <a:spLocks noGrp="1"/>
          </p:cNvSpPr>
          <p:nvPr>
            <p:ph type="title" idx="34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695" name="Shape 695"/>
          <p:cNvSpPr txBox="1">
            <a:spLocks noGrp="1"/>
          </p:cNvSpPr>
          <p:nvPr>
            <p:ph type="body" idx="35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96" name="Shape 696"/>
          <p:cNvSpPr txBox="1">
            <a:spLocks noGrp="1"/>
          </p:cNvSpPr>
          <p:nvPr>
            <p:ph type="body" idx="38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97" name="Shape 69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title" idx="34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203" name="Shape 203"/>
          <p:cNvSpPr txBox="1">
            <a:spLocks noGrp="1"/>
          </p:cNvSpPr>
          <p:nvPr>
            <p:ph type="body" idx="35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pPr lvl="0"/>
            <a:endParaRPr/>
          </a:p>
        </p:txBody>
      </p:sp>
      <p:sp>
        <p:nvSpPr>
          <p:cNvPr id="204" name="Shape 204"/>
          <p:cNvSpPr txBox="1">
            <a:spLocks noGrp="1"/>
          </p:cNvSpPr>
          <p:nvPr>
            <p:ph type="body" idx="38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6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" name="Shape 690"/>
          <p:cNvSpPr txBox="1">
            <a:spLocks noGrp="1"/>
          </p:cNvSpPr>
          <p:nvPr>
            <p:ph type="title" idx="34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91" name="Shape 691"/>
          <p:cNvSpPr txBox="1">
            <a:spLocks noGrp="1"/>
          </p:cNvSpPr>
          <p:nvPr>
            <p:ph type="body" idx="35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92" name="Shape 69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10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Shape 1051"/>
          <p:cNvSpPr txBox="1">
            <a:spLocks noGrp="1"/>
          </p:cNvSpPr>
          <p:nvPr>
            <p:ph type="title" idx="34"/>
          </p:nvPr>
        </p:nvSpPr>
        <p:spPr>
          <a:xfrm>
            <a:off x="6788151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052" name="Shape 1052"/>
          <p:cNvSpPr txBox="1">
            <a:spLocks noGrp="1"/>
          </p:cNvSpPr>
          <p:nvPr>
            <p:ph type="body" idx="35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53" name="Shape 105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Shape 788"/>
          <p:cNvSpPr txBox="1">
            <a:spLocks noGrp="1"/>
          </p:cNvSpPr>
          <p:nvPr>
            <p:ph type="title" idx="37"/>
          </p:nvPr>
        </p:nvSpPr>
        <p:spPr>
          <a:xfrm>
            <a:off x="612775" y="2181225"/>
            <a:ext cx="8280400" cy="1031875"/>
          </a:xfrm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>
              <a:lnSpc>
                <a:spcPct val="130000"/>
              </a:lnSpc>
              <a:defRPr sz="1800"/>
            </a:lvl1pPr>
          </a:lstStyle>
          <a:p>
            <a:r>
              <a:t>Образец заголовка</a:t>
            </a:r>
          </a:p>
        </p:txBody>
      </p:sp>
      <p:sp>
        <p:nvSpPr>
          <p:cNvPr id="789" name="Shape 789"/>
          <p:cNvSpPr txBox="1">
            <a:spLocks noGrp="1"/>
          </p:cNvSpPr>
          <p:nvPr>
            <p:ph type="subTitle" idx="36"/>
          </p:nvPr>
        </p:nvSpPr>
        <p:spPr>
          <a:xfrm>
            <a:off x="612775" y="3284538"/>
            <a:ext cx="3743325" cy="649287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  <p:pic>
        <p:nvPicPr>
          <p:cNvPr id="791" name="Picture 791"/>
          <p:cNvPicPr/>
          <p:nvPr/>
        </p:nvPicPr>
        <p:blipFill>
          <a:blip r:embed="rId3"/>
          <a:stretch/>
        </p:blipFill>
        <p:spPr>
          <a:xfrm>
            <a:off x="323850" y="293688"/>
            <a:ext cx="1674813" cy="14811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Shape 965"/>
          <p:cNvSpPr txBox="1">
            <a:spLocks noGrp="1"/>
          </p:cNvSpPr>
          <p:nvPr>
            <p:ph type="title" idx="3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66" name="Shape 966"/>
          <p:cNvSpPr txBox="1">
            <a:spLocks noGrp="1"/>
          </p:cNvSpPr>
          <p:nvPr>
            <p:ph type="body" idx="36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67" name="Shape 96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Shape 388"/>
          <p:cNvSpPr txBox="1">
            <a:spLocks noGrp="1"/>
          </p:cNvSpPr>
          <p:nvPr>
            <p:ph type="title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89" name="Shape 389"/>
          <p:cNvSpPr txBox="1">
            <a:spLocks noGrp="1"/>
          </p:cNvSpPr>
          <p:nvPr>
            <p:ph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90" name="Shape 39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title" idx="3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572" name="Shape 572"/>
          <p:cNvSpPr txBox="1">
            <a:spLocks noGrp="1"/>
          </p:cNvSpPr>
          <p:nvPr>
            <p:ph type="body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573" name="Shape 573"/>
          <p:cNvSpPr txBox="1">
            <a:spLocks noGrp="1"/>
          </p:cNvSpPr>
          <p:nvPr>
            <p:ph type="body" idx="5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74" name="Shape 57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Shape 380"/>
          <p:cNvSpPr txBox="1">
            <a:spLocks noGrp="1"/>
          </p:cNvSpPr>
          <p:nvPr>
            <p:ph type="title" idx="37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381" name="Shape 381"/>
          <p:cNvSpPr txBox="1">
            <a:spLocks noGrp="1"/>
          </p:cNvSpPr>
          <p:nvPr>
            <p:ph type="body" idx="36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382" name="Shape 38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 idx="3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00" name="Shape 20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Shape 818"/>
          <p:cNvSpPr txBox="1">
            <a:spLocks noGrp="1"/>
          </p:cNvSpPr>
          <p:nvPr>
            <p:ph type="title" idx="3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19" name="Shape 819"/>
          <p:cNvSpPr txBox="1">
            <a:spLocks noGrp="1"/>
          </p:cNvSpPr>
          <p:nvPr>
            <p:ph type="body" idx="36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20" name="Shape 820"/>
          <p:cNvSpPr txBox="1">
            <a:spLocks noGrp="1"/>
          </p:cNvSpPr>
          <p:nvPr>
            <p:ph type="body" idx="39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21" name="Shape 82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title" idx="37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15" name="Shape 215"/>
          <p:cNvSpPr txBox="1">
            <a:spLocks noGrp="1"/>
          </p:cNvSpPr>
          <p:nvPr>
            <p:ph type="body" idx="36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16" name="Shape 216"/>
          <p:cNvSpPr txBox="1">
            <a:spLocks noGrp="1"/>
          </p:cNvSpPr>
          <p:nvPr>
            <p:ph type="body" idx="39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17" name="Shape 217"/>
          <p:cNvSpPr txBox="1">
            <a:spLocks noGrp="1"/>
          </p:cNvSpPr>
          <p:nvPr>
            <p:ph type="body" idx="40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18" name="Shape 218"/>
          <p:cNvSpPr txBox="1">
            <a:spLocks noGrp="1"/>
          </p:cNvSpPr>
          <p:nvPr>
            <p:ph type="body" idx="41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19" name="Shape 21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title" idx="37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279" name="Shape 279"/>
          <p:cNvSpPr txBox="1">
            <a:spLocks noGrp="1"/>
          </p:cNvSpPr>
          <p:nvPr>
            <p:ph type="body" idx="36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80" name="Shape 280"/>
          <p:cNvSpPr txBox="1">
            <a:spLocks noGrp="1"/>
          </p:cNvSpPr>
          <p:nvPr>
            <p:ph type="body" idx="39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81" name="Shape 28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Shape 1170"/>
          <p:cNvSpPr txBox="1">
            <a:spLocks noGrp="1"/>
          </p:cNvSpPr>
          <p:nvPr>
            <p:ph type="title" idx="37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1171" name="Shape 1171"/>
          <p:cNvSpPr txBox="1">
            <a:spLocks noGrp="1"/>
          </p:cNvSpPr>
          <p:nvPr>
            <p:ph type="body" idx="36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1172" name="Shape 1172"/>
          <p:cNvSpPr txBox="1">
            <a:spLocks noGrp="1"/>
          </p:cNvSpPr>
          <p:nvPr>
            <p:ph type="body" idx="39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173" name="Shape 117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Shape 781"/>
          <p:cNvSpPr txBox="1">
            <a:spLocks noGrp="1"/>
          </p:cNvSpPr>
          <p:nvPr>
            <p:ph type="title" idx="3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82" name="Shape 782"/>
          <p:cNvSpPr txBox="1">
            <a:spLocks noGrp="1"/>
          </p:cNvSpPr>
          <p:nvPr>
            <p:ph type="body" idx="36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83" name="Shape 78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 txBox="1">
            <a:spLocks noGrp="1"/>
          </p:cNvSpPr>
          <p:nvPr>
            <p:ph type="title" idx="37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68" name="Shape 568"/>
          <p:cNvSpPr txBox="1">
            <a:spLocks noGrp="1"/>
          </p:cNvSpPr>
          <p:nvPr>
            <p:ph type="body" idx="36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69" name="Shape 56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1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Shape 1074"/>
          <p:cNvSpPr txBox="1">
            <a:spLocks noGrp="1"/>
          </p:cNvSpPr>
          <p:nvPr>
            <p:ph type="title" idx="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075" name="Shape 1075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76" name="Shape 107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Shape 617"/>
          <p:cNvSpPr txBox="1">
            <a:spLocks noGrp="1"/>
          </p:cNvSpPr>
          <p:nvPr>
            <p:ph type="title" idx="3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18" name="Shape 618"/>
          <p:cNvSpPr txBox="1">
            <a:spLocks noGrp="1"/>
          </p:cNvSpPr>
          <p:nvPr>
            <p:ph type="body" idx="2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19" name="Shape 61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1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" name="Shape 1177"/>
          <p:cNvSpPr txBox="1">
            <a:spLocks noGrp="1"/>
          </p:cNvSpPr>
          <p:nvPr>
            <p:ph type="title" idx="5"/>
          </p:nvPr>
        </p:nvSpPr>
        <p:spPr>
          <a:xfrm>
            <a:off x="612775" y="2181225"/>
            <a:ext cx="8280400" cy="1031875"/>
          </a:xfrm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>
              <a:lnSpc>
                <a:spcPct val="130000"/>
              </a:lnSpc>
              <a:defRPr sz="1800"/>
            </a:lvl1pPr>
          </a:lstStyle>
          <a:p>
            <a:r>
              <a:t>Образец заголовка</a:t>
            </a:r>
          </a:p>
        </p:txBody>
      </p:sp>
      <p:sp>
        <p:nvSpPr>
          <p:cNvPr id="1178" name="Shape 1178"/>
          <p:cNvSpPr txBox="1">
            <a:spLocks noGrp="1"/>
          </p:cNvSpPr>
          <p:nvPr>
            <p:ph type="subTitle" idx="4"/>
          </p:nvPr>
        </p:nvSpPr>
        <p:spPr>
          <a:xfrm>
            <a:off x="612775" y="3284538"/>
            <a:ext cx="3743325" cy="649287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  <p:pic>
        <p:nvPicPr>
          <p:cNvPr id="1180" name="Picture 1180"/>
          <p:cNvPicPr/>
          <p:nvPr/>
        </p:nvPicPr>
        <p:blipFill>
          <a:blip r:embed="rId3"/>
          <a:stretch/>
        </p:blipFill>
        <p:spPr>
          <a:xfrm>
            <a:off x="323850" y="293688"/>
            <a:ext cx="1674813" cy="14811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 txBox="1">
            <a:spLocks noGrp="1"/>
          </p:cNvSpPr>
          <p:nvPr>
            <p:ph type="title" idx="5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64" name="Shape 364"/>
          <p:cNvSpPr txBox="1">
            <a:spLocks noGrp="1"/>
          </p:cNvSpPr>
          <p:nvPr>
            <p:ph type="body" idx="4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65" name="Shape 36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Shape 512"/>
          <p:cNvSpPr txBox="1">
            <a:spLocks noGrp="1"/>
          </p:cNvSpPr>
          <p:nvPr>
            <p:ph type="title" idx="5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513" name="Shape 513"/>
          <p:cNvSpPr txBox="1">
            <a:spLocks noGrp="1"/>
          </p:cNvSpPr>
          <p:nvPr>
            <p:ph type="body" idx="4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14" name="Shape 51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 txBox="1">
            <a:spLocks noGrp="1"/>
          </p:cNvSpPr>
          <p:nvPr>
            <p:ph type="title" idx="5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10" name="Shape 71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9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8" name="Shape 978"/>
          <p:cNvSpPr txBox="1">
            <a:spLocks noGrp="1"/>
          </p:cNvSpPr>
          <p:nvPr>
            <p:ph type="title" idx="5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79" name="Shape 979"/>
          <p:cNvSpPr txBox="1">
            <a:spLocks noGrp="1"/>
          </p:cNvSpPr>
          <p:nvPr>
            <p:ph type="body" idx="4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80" name="Shape 980"/>
          <p:cNvSpPr txBox="1">
            <a:spLocks noGrp="1"/>
          </p:cNvSpPr>
          <p:nvPr>
            <p:ph type="body" idx="42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81" name="Shape 98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8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Shape 84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title" idx="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26" name="Shape 226"/>
          <p:cNvSpPr txBox="1">
            <a:spLocks noGrp="1"/>
          </p:cNvSpPr>
          <p:nvPr>
            <p:ph type="body" idx="4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27" name="Shape 227"/>
          <p:cNvSpPr txBox="1">
            <a:spLocks noGrp="1"/>
          </p:cNvSpPr>
          <p:nvPr>
            <p:ph type="body" idx="4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28" name="Shape 228"/>
          <p:cNvSpPr txBox="1">
            <a:spLocks noGrp="1"/>
          </p:cNvSpPr>
          <p:nvPr>
            <p:ph type="body" idx="4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29" name="Shape 229"/>
          <p:cNvSpPr txBox="1">
            <a:spLocks noGrp="1"/>
          </p:cNvSpPr>
          <p:nvPr>
            <p:ph type="body" idx="4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30" name="Shape 23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10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" name="Shape 1008"/>
          <p:cNvSpPr txBox="1">
            <a:spLocks noGrp="1"/>
          </p:cNvSpPr>
          <p:nvPr>
            <p:ph type="title" idx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1009" name="Shape 1009"/>
          <p:cNvSpPr txBox="1">
            <a:spLocks noGrp="1"/>
          </p:cNvSpPr>
          <p:nvPr>
            <p:ph type="body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010" name="Shape 101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Shape 601"/>
          <p:cNvSpPr txBox="1">
            <a:spLocks noGrp="1"/>
          </p:cNvSpPr>
          <p:nvPr>
            <p:ph type="title" idx="5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602" name="Shape 602"/>
          <p:cNvSpPr txBox="1">
            <a:spLocks noGrp="1"/>
          </p:cNvSpPr>
          <p:nvPr>
            <p:ph type="body" idx="4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03" name="Shape 603"/>
          <p:cNvSpPr txBox="1">
            <a:spLocks noGrp="1"/>
          </p:cNvSpPr>
          <p:nvPr>
            <p:ph type="body" idx="4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04" name="Shape 60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1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Shape 1189"/>
          <p:cNvSpPr txBox="1">
            <a:spLocks noGrp="1"/>
          </p:cNvSpPr>
          <p:nvPr>
            <p:ph type="title" idx="5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1190" name="Shape 1190"/>
          <p:cNvSpPr txBox="1">
            <a:spLocks noGrp="1"/>
          </p:cNvSpPr>
          <p:nvPr>
            <p:ph type="body" idx="4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1191" name="Shape 1191"/>
          <p:cNvSpPr txBox="1">
            <a:spLocks noGrp="1"/>
          </p:cNvSpPr>
          <p:nvPr>
            <p:ph type="body" idx="4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192" name="Shape 119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Shape 731"/>
          <p:cNvSpPr txBox="1">
            <a:spLocks noGrp="1"/>
          </p:cNvSpPr>
          <p:nvPr>
            <p:ph type="title" idx="5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32" name="Shape 732"/>
          <p:cNvSpPr txBox="1">
            <a:spLocks noGrp="1"/>
          </p:cNvSpPr>
          <p:nvPr>
            <p:ph type="body" idx="4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33" name="Shape 73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Shape 912"/>
          <p:cNvSpPr txBox="1">
            <a:spLocks noGrp="1"/>
          </p:cNvSpPr>
          <p:nvPr>
            <p:ph type="title" idx="5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13" name="Shape 913"/>
          <p:cNvSpPr txBox="1">
            <a:spLocks noGrp="1"/>
          </p:cNvSpPr>
          <p:nvPr>
            <p:ph type="body" idx="4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14" name="Shape 91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spTree>
      <p:nvGrpSpPr>
        <p:cNvPr id="1" name="Group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7" name="Picture 447"/>
          <p:cNvPicPr/>
          <p:nvPr/>
        </p:nvPicPr>
        <p:blipFill>
          <a:blip r:embed="rId2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48" name="Shape 448"/>
          <p:cNvSpPr txBox="1">
            <a:spLocks noGrp="1"/>
          </p:cNvSpPr>
          <p:nvPr>
            <p:ph type="title" idx="5"/>
          </p:nvPr>
        </p:nvSpPr>
        <p:spPr>
          <a:xfrm>
            <a:off x="562210" y="0"/>
            <a:ext cx="8581790" cy="766329"/>
          </a:xfrm>
          <a:prstGeom prst="rect">
            <a:avLst/>
          </a:prstGeom>
        </p:spPr>
        <p:txBody>
          <a:bodyPr>
            <a:noAutofit/>
          </a:bodyPr>
          <a:lstStyle>
            <a:defPPr/>
            <a:lvl1pPr lvl="0">
              <a:defRPr sz="2600">
                <a:solidFill>
                  <a:srgbClr val="215BAE"/>
                </a:solidFill>
              </a:defRPr>
            </a:lvl1pPr>
          </a:lstStyle>
          <a:p>
            <a:r>
              <a:t>Заголовок слайда</a:t>
            </a:r>
          </a:p>
        </p:txBody>
      </p:sp>
      <p:sp>
        <p:nvSpPr>
          <p:cNvPr id="449" name="Shape 449"/>
          <p:cNvSpPr/>
          <p:nvPr/>
        </p:nvSpPr>
        <p:spPr>
          <a:xfrm>
            <a:off x="562210" y="1015853"/>
            <a:ext cx="806396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0">
            <a:scrgbClr r="0" g="0" b="0"/>
          </a:effectRef>
          <a:fontRef idx="none"/>
        </p:style>
      </p:sp>
      <p:pic>
        <p:nvPicPr>
          <p:cNvPr id="451" name="Picture 451"/>
          <p:cNvPicPr/>
          <p:nvPr/>
        </p:nvPicPr>
        <p:blipFill>
          <a:blip r:embed="rId3"/>
          <a:stretch/>
        </p:blipFill>
        <p:spPr>
          <a:xfrm>
            <a:off x="562210" y="6214281"/>
            <a:ext cx="2158814" cy="379415"/>
          </a:xfrm>
          <a:prstGeom prst="rect">
            <a:avLst/>
          </a:prstGeom>
        </p:spPr>
      </p:pic>
      <p:sp>
        <p:nvSpPr>
          <p:cNvPr id="452" name="Shape 452"/>
          <p:cNvSpPr txBox="1"/>
          <p:nvPr/>
        </p:nvSpPr>
        <p:spPr>
          <a:xfrm>
            <a:off x="8520111" y="6347475"/>
            <a:ext cx="623889" cy="4924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sz="2600" b="1" i="0">
                <a:solidFill>
                  <a:schemeClr val="bg1"/>
                </a:solidFill>
                <a:latin typeface="Arial"/>
                <a:ea typeface="Arial"/>
                <a:cs typeface="Arial"/>
              </a:rPr>
              <a:t>‹#›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1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5" name="Picture 1145"/>
          <p:cNvPicPr/>
          <p:nvPr/>
        </p:nvPicPr>
        <p:blipFill>
          <a:blip r:embed="rId3"/>
          <a:stretch/>
        </p:blipFill>
        <p:spPr>
          <a:xfrm>
            <a:off x="354013" y="511175"/>
            <a:ext cx="1392237" cy="1231900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sp>
        <p:nvSpPr>
          <p:cNvPr id="1146" name="Shape 1146"/>
          <p:cNvSpPr txBox="1"/>
          <p:nvPr/>
        </p:nvSpPr>
        <p:spPr>
          <a:xfrm>
            <a:off x="612775" y="5554663"/>
            <a:ext cx="1390650" cy="2127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sz="1400" b="1">
                <a:solidFill>
                  <a:schemeClr val="hlink"/>
                </a:solidFill>
                <a:latin typeface="Arial"/>
                <a:ea typeface="Arial"/>
                <a:cs typeface="Arial"/>
              </a:rPr>
              <a:t>www.rosatom.ru</a:t>
            </a:r>
          </a:p>
        </p:txBody>
      </p:sp>
      <p:sp>
        <p:nvSpPr>
          <p:cNvPr id="1147" name="Shape 1147"/>
          <p:cNvSpPr txBox="1">
            <a:spLocks noGrp="1"/>
          </p:cNvSpPr>
          <p:nvPr>
            <p:ph type="title" idx="7"/>
          </p:nvPr>
        </p:nvSpPr>
        <p:spPr>
          <a:xfrm>
            <a:off x="611188" y="2455863"/>
            <a:ext cx="7723186" cy="2139950"/>
          </a:xfrm>
          <a:prstGeom prst="rect">
            <a:avLst/>
          </a:prstGeom>
        </p:spPr>
        <p:txBody>
          <a:bodyPr/>
          <a:lstStyle>
            <a:defPPr/>
            <a:lvl1pPr lvl="0">
              <a:lnSpc>
                <a:spcPct val="120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1148" name="Shape 1148"/>
          <p:cNvSpPr txBox="1">
            <a:spLocks noGrp="1"/>
          </p:cNvSpPr>
          <p:nvPr>
            <p:ph type="subTitle" idx="6"/>
          </p:nvPr>
        </p:nvSpPr>
        <p:spPr>
          <a:xfrm>
            <a:off x="611188" y="4652963"/>
            <a:ext cx="7723186" cy="360362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1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  <p:grpSp>
        <p:nvGrpSpPr>
          <p:cNvPr id="1149" name="Shape 1149"/>
          <p:cNvGrpSpPr/>
          <p:nvPr/>
        </p:nvGrpSpPr>
        <p:grpSpPr>
          <a:xfrm>
            <a:off x="5580063" y="1194011"/>
            <a:ext cx="1924068" cy="369888"/>
            <a:chOff x="0" y="0"/>
            <a:chExt cx="1924068" cy="369888"/>
          </a:xfrm>
        </p:grpSpPr>
        <p:sp>
          <p:nvSpPr>
            <p:cNvPr id="1150" name="Shape 1150"/>
            <p:cNvSpPr/>
            <p:nvPr/>
          </p:nvSpPr>
          <p:spPr>
            <a:xfrm>
              <a:off x="0" y="1593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1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151" name="Shape 1151"/>
            <p:cNvSpPr/>
            <p:nvPr/>
          </p:nvSpPr>
          <p:spPr>
            <a:xfrm>
              <a:off x="312737" y="1593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2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152" name="Shape 1152"/>
            <p:cNvSpPr/>
            <p:nvPr/>
          </p:nvSpPr>
          <p:spPr>
            <a:xfrm>
              <a:off x="625475" y="1593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3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153" name="Shape 1153"/>
            <p:cNvSpPr/>
            <p:nvPr/>
          </p:nvSpPr>
          <p:spPr>
            <a:xfrm>
              <a:off x="1563705" y="9525"/>
              <a:ext cx="360363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6</a:t>
              </a:r>
            </a:p>
          </p:txBody>
        </p:sp>
        <p:sp>
          <p:nvSpPr>
            <p:cNvPr id="1154" name="Shape 1154"/>
            <p:cNvSpPr/>
            <p:nvPr/>
          </p:nvSpPr>
          <p:spPr>
            <a:xfrm>
              <a:off x="1250950" y="1593"/>
              <a:ext cx="360361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5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155" name="Shape 1155"/>
            <p:cNvSpPr/>
            <p:nvPr/>
          </p:nvSpPr>
          <p:spPr>
            <a:xfrm>
              <a:off x="911238" y="0"/>
              <a:ext cx="360362" cy="360363"/>
            </a:xfrm>
            <a:prstGeom prst="ellipse">
              <a:avLst/>
            </a:prstGeom>
            <a:solidFill>
              <a:schemeClr val="bg1"/>
            </a:solidFill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hlink"/>
                  </a:solidFill>
                  <a:latin typeface="Arial"/>
                  <a:ea typeface="Arial"/>
                  <a:cs typeface="Arial"/>
                </a:rPr>
                <a:t>4</a:t>
              </a:r>
            </a:p>
          </p:txBody>
        </p:sp>
      </p:grp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1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Shape 1138"/>
          <p:cNvSpPr txBox="1">
            <a:spLocks noGrp="1"/>
          </p:cNvSpPr>
          <p:nvPr>
            <p:ph type="title" idx="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139" name="Shape 1139"/>
          <p:cNvSpPr txBox="1">
            <a:spLocks noGrp="1"/>
          </p:cNvSpPr>
          <p:nvPr>
            <p:ph type="body" idx="6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40" name="Shape 114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Shape 757"/>
          <p:cNvSpPr txBox="1">
            <a:spLocks noGrp="1"/>
          </p:cNvSpPr>
          <p:nvPr>
            <p:ph type="title" idx="7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758" name="Shape 758"/>
          <p:cNvSpPr txBox="1">
            <a:spLocks noGrp="1"/>
          </p:cNvSpPr>
          <p:nvPr>
            <p:ph type="body" idx="6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59" name="Shape 75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Shape 745"/>
          <p:cNvSpPr txBox="1">
            <a:spLocks noGrp="1"/>
          </p:cNvSpPr>
          <p:nvPr>
            <p:ph type="title" idx="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46" name="Shape 74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title" idx="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53" name="Shape 353"/>
          <p:cNvSpPr txBox="1">
            <a:spLocks noGrp="1"/>
          </p:cNvSpPr>
          <p:nvPr>
            <p:ph type="body" idx="6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54" name="Shape 354"/>
          <p:cNvSpPr txBox="1">
            <a:spLocks noGrp="1"/>
          </p:cNvSpPr>
          <p:nvPr>
            <p:ph type="body" idx="48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55" name="Shape 35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>
            <a:spLocks noGrp="1"/>
          </p:cNvSpPr>
          <p:nvPr>
            <p:ph type="title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47" name="Shape 34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Shape 63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Shape 761"/>
          <p:cNvSpPr txBox="1">
            <a:spLocks noGrp="1"/>
          </p:cNvSpPr>
          <p:nvPr>
            <p:ph type="title" idx="7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62" name="Shape 762"/>
          <p:cNvSpPr txBox="1">
            <a:spLocks noGrp="1"/>
          </p:cNvSpPr>
          <p:nvPr>
            <p:ph type="body" idx="6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63" name="Shape 763"/>
          <p:cNvSpPr txBox="1">
            <a:spLocks noGrp="1"/>
          </p:cNvSpPr>
          <p:nvPr>
            <p:ph type="body" idx="48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64" name="Shape 764"/>
          <p:cNvSpPr txBox="1">
            <a:spLocks noGrp="1"/>
          </p:cNvSpPr>
          <p:nvPr>
            <p:ph type="body" idx="80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65" name="Shape 765"/>
          <p:cNvSpPr txBox="1">
            <a:spLocks noGrp="1"/>
          </p:cNvSpPr>
          <p:nvPr>
            <p:ph type="body" idx="81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66" name="Shape 76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1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Shape 1161"/>
          <p:cNvSpPr txBox="1">
            <a:spLocks noGrp="1"/>
          </p:cNvSpPr>
          <p:nvPr>
            <p:ph type="title" idx="7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1162" name="Shape 1162"/>
          <p:cNvSpPr txBox="1">
            <a:spLocks noGrp="1"/>
          </p:cNvSpPr>
          <p:nvPr>
            <p:ph type="body" idx="6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63" name="Shape 1163"/>
          <p:cNvSpPr txBox="1">
            <a:spLocks noGrp="1"/>
          </p:cNvSpPr>
          <p:nvPr>
            <p:ph type="body" idx="48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164" name="Shape 116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title" idx="7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253" name="Shape 253"/>
          <p:cNvSpPr txBox="1">
            <a:spLocks noGrp="1"/>
          </p:cNvSpPr>
          <p:nvPr>
            <p:ph type="body" idx="6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254" name="Shape 254"/>
          <p:cNvSpPr txBox="1">
            <a:spLocks noGrp="1"/>
          </p:cNvSpPr>
          <p:nvPr>
            <p:ph type="body" idx="48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55" name="Shape 25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>
            <a:spLocks noGrp="1"/>
          </p:cNvSpPr>
          <p:nvPr>
            <p:ph type="title" idx="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36" name="Shape 336"/>
          <p:cNvSpPr txBox="1">
            <a:spLocks noGrp="1"/>
          </p:cNvSpPr>
          <p:nvPr>
            <p:ph type="body" idx="6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37" name="Shape 33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Shape 1166"/>
          <p:cNvSpPr txBox="1">
            <a:spLocks noGrp="1"/>
          </p:cNvSpPr>
          <p:nvPr>
            <p:ph type="title" idx="7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167" name="Shape 1167"/>
          <p:cNvSpPr txBox="1">
            <a:spLocks noGrp="1"/>
          </p:cNvSpPr>
          <p:nvPr>
            <p:ph type="body" idx="6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68" name="Shape 116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" name="Picture 901"/>
          <p:cNvPicPr/>
          <p:nvPr/>
        </p:nvPicPr>
        <p:blipFill>
          <a:blip r:embed="rId3"/>
          <a:stretch/>
        </p:blipFill>
        <p:spPr>
          <a:xfrm>
            <a:off x="323850" y="293688"/>
            <a:ext cx="1674813" cy="1481137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sp>
        <p:nvSpPr>
          <p:cNvPr id="902" name="Shape 902"/>
          <p:cNvSpPr txBox="1">
            <a:spLocks noGrp="1"/>
          </p:cNvSpPr>
          <p:nvPr>
            <p:ph type="title" idx="9"/>
          </p:nvPr>
        </p:nvSpPr>
        <p:spPr>
          <a:xfrm>
            <a:off x="612775" y="2181225"/>
            <a:ext cx="8280400" cy="1031875"/>
          </a:xfrm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>
              <a:lnSpc>
                <a:spcPct val="130000"/>
              </a:lnSpc>
              <a:defRPr sz="1800"/>
            </a:lvl1pPr>
          </a:lstStyle>
          <a:p>
            <a:r>
              <a:t>Образец заголовка</a:t>
            </a:r>
          </a:p>
        </p:txBody>
      </p:sp>
      <p:sp>
        <p:nvSpPr>
          <p:cNvPr id="903" name="Shape 903"/>
          <p:cNvSpPr txBox="1">
            <a:spLocks noGrp="1"/>
          </p:cNvSpPr>
          <p:nvPr>
            <p:ph type="subTitle" idx="8"/>
          </p:nvPr>
        </p:nvSpPr>
        <p:spPr>
          <a:xfrm>
            <a:off x="612775" y="3284538"/>
            <a:ext cx="3743325" cy="649287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 txBox="1">
            <a:spLocks noGrp="1"/>
          </p:cNvSpPr>
          <p:nvPr>
            <p:ph type="title" idx="9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74" name="Shape 374"/>
          <p:cNvSpPr txBox="1">
            <a:spLocks noGrp="1"/>
          </p:cNvSpPr>
          <p:nvPr>
            <p:ph type="body" idx="8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75" name="Shape 37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Shape 716"/>
          <p:cNvSpPr txBox="1">
            <a:spLocks noGrp="1"/>
          </p:cNvSpPr>
          <p:nvPr>
            <p:ph type="title" idx="9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717" name="Shape 717"/>
          <p:cNvSpPr txBox="1">
            <a:spLocks noGrp="1"/>
          </p:cNvSpPr>
          <p:nvPr>
            <p:ph type="body" idx="8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18" name="Shape 7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 txBox="1">
            <a:spLocks noGrp="1"/>
          </p:cNvSpPr>
          <p:nvPr>
            <p:ph type="title" idx="9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98" name="Shape 39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>
            <a:spLocks noGrp="1"/>
          </p:cNvSpPr>
          <p:nvPr>
            <p:ph type="title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455" name="Shape 455"/>
          <p:cNvSpPr txBox="1">
            <a:spLocks noGrp="1"/>
          </p:cNvSpPr>
          <p:nvPr>
            <p:ph type="body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56" name="Shape 456"/>
          <p:cNvSpPr txBox="1">
            <a:spLocks noGrp="1"/>
          </p:cNvSpPr>
          <p:nvPr>
            <p:ph type="body" idx="64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57" name="Shape 45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Shape 528"/>
          <p:cNvSpPr txBox="1">
            <a:spLocks noGrp="1"/>
          </p:cNvSpPr>
          <p:nvPr>
            <p:ph type="title" idx="9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29" name="Shape 529"/>
          <p:cNvSpPr txBox="1">
            <a:spLocks noGrp="1"/>
          </p:cNvSpPr>
          <p:nvPr>
            <p:ph type="body" idx="8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30" name="Shape 530"/>
          <p:cNvSpPr txBox="1">
            <a:spLocks noGrp="1"/>
          </p:cNvSpPr>
          <p:nvPr>
            <p:ph type="body" idx="68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31" name="Shape 53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Shape 66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Shape 724"/>
          <p:cNvSpPr txBox="1">
            <a:spLocks noGrp="1"/>
          </p:cNvSpPr>
          <p:nvPr>
            <p:ph type="title" idx="9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25" name="Shape 725"/>
          <p:cNvSpPr txBox="1">
            <a:spLocks noGrp="1"/>
          </p:cNvSpPr>
          <p:nvPr>
            <p:ph type="body" idx="8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26" name="Shape 726"/>
          <p:cNvSpPr txBox="1">
            <a:spLocks noGrp="1"/>
          </p:cNvSpPr>
          <p:nvPr>
            <p:ph type="body" idx="68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27" name="Shape 727"/>
          <p:cNvSpPr txBox="1">
            <a:spLocks noGrp="1"/>
          </p:cNvSpPr>
          <p:nvPr>
            <p:ph type="body" idx="78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28" name="Shape 728"/>
          <p:cNvSpPr txBox="1">
            <a:spLocks noGrp="1"/>
          </p:cNvSpPr>
          <p:nvPr>
            <p:ph type="body" idx="79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29" name="Shape 72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 txBox="1">
            <a:spLocks noGrp="1"/>
          </p:cNvSpPr>
          <p:nvPr>
            <p:ph type="title" idx="9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517" name="Shape 517"/>
          <p:cNvSpPr txBox="1">
            <a:spLocks noGrp="1"/>
          </p:cNvSpPr>
          <p:nvPr>
            <p:ph type="body" idx="8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18" name="Shape 518"/>
          <p:cNvSpPr txBox="1">
            <a:spLocks noGrp="1"/>
          </p:cNvSpPr>
          <p:nvPr>
            <p:ph type="body" idx="68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19" name="Shape 51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Shape 661"/>
          <p:cNvSpPr txBox="1">
            <a:spLocks noGrp="1"/>
          </p:cNvSpPr>
          <p:nvPr>
            <p:ph type="title" idx="9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662" name="Shape 662"/>
          <p:cNvSpPr txBox="1">
            <a:spLocks noGrp="1"/>
          </p:cNvSpPr>
          <p:nvPr>
            <p:ph type="body" idx="8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pPr lvl="0"/>
            <a:endParaRPr/>
          </a:p>
        </p:txBody>
      </p:sp>
      <p:sp>
        <p:nvSpPr>
          <p:cNvPr id="663" name="Shape 663"/>
          <p:cNvSpPr txBox="1">
            <a:spLocks noGrp="1"/>
          </p:cNvSpPr>
          <p:nvPr>
            <p:ph type="body" idx="68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64" name="Shape 66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Shape 896"/>
          <p:cNvSpPr txBox="1">
            <a:spLocks noGrp="1"/>
          </p:cNvSpPr>
          <p:nvPr>
            <p:ph type="title" idx="9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97" name="Shape 897"/>
          <p:cNvSpPr txBox="1">
            <a:spLocks noGrp="1"/>
          </p:cNvSpPr>
          <p:nvPr>
            <p:ph type="body" idx="8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98" name="Shape 89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10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Shape 1044"/>
          <p:cNvSpPr txBox="1">
            <a:spLocks noGrp="1"/>
          </p:cNvSpPr>
          <p:nvPr>
            <p:ph type="title" idx="9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045" name="Shape 1045"/>
          <p:cNvSpPr txBox="1">
            <a:spLocks noGrp="1"/>
          </p:cNvSpPr>
          <p:nvPr>
            <p:ph type="body" idx="8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46" name="Shape 104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Объект">
    <p:spTree>
      <p:nvGrpSpPr>
        <p:cNvPr id="1" name="Group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Shape 606"/>
          <p:cNvSpPr txBox="1">
            <a:spLocks noGrp="1"/>
          </p:cNvSpPr>
          <p:nvPr>
            <p:ph type="body" idx="9"/>
          </p:nvPr>
        </p:nvSpPr>
        <p:spPr>
          <a:xfrm>
            <a:off x="468313" y="0"/>
            <a:ext cx="8424862" cy="62738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07" name="Shape 60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9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" name="Shape 926"/>
          <p:cNvSpPr txBox="1">
            <a:spLocks noGrp="1"/>
          </p:cNvSpPr>
          <p:nvPr>
            <p:ph type="title" idx="11"/>
          </p:nvPr>
        </p:nvSpPr>
        <p:spPr>
          <a:xfrm>
            <a:off x="612775" y="2181225"/>
            <a:ext cx="8280400" cy="1031875"/>
          </a:xfrm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>
              <a:lnSpc>
                <a:spcPct val="130000"/>
              </a:lnSpc>
              <a:defRPr sz="1800"/>
            </a:lvl1pPr>
          </a:lstStyle>
          <a:p>
            <a:r>
              <a:t>Образец заголовка</a:t>
            </a:r>
          </a:p>
        </p:txBody>
      </p:sp>
      <p:sp>
        <p:nvSpPr>
          <p:cNvPr id="927" name="Shape 927"/>
          <p:cNvSpPr txBox="1">
            <a:spLocks noGrp="1"/>
          </p:cNvSpPr>
          <p:nvPr>
            <p:ph type="subTitle" idx="10"/>
          </p:nvPr>
        </p:nvSpPr>
        <p:spPr>
          <a:xfrm>
            <a:off x="612775" y="3284538"/>
            <a:ext cx="3743325" cy="649287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  <p:pic>
        <p:nvPicPr>
          <p:cNvPr id="929" name="Picture 929"/>
          <p:cNvPicPr/>
          <p:nvPr/>
        </p:nvPicPr>
        <p:blipFill>
          <a:blip r:embed="rId3"/>
          <a:stretch/>
        </p:blipFill>
        <p:spPr>
          <a:xfrm>
            <a:off x="323850" y="293688"/>
            <a:ext cx="1674813" cy="14811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Shape 720"/>
          <p:cNvSpPr txBox="1">
            <a:spLocks noGrp="1"/>
          </p:cNvSpPr>
          <p:nvPr>
            <p:ph type="title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21" name="Shape 721"/>
          <p:cNvSpPr txBox="1">
            <a:spLocks noGrp="1"/>
          </p:cNvSpPr>
          <p:nvPr>
            <p:ph type="body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22" name="Shape 72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title" idx="1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208" name="Shape 208"/>
          <p:cNvSpPr txBox="1">
            <a:spLocks noGrp="1"/>
          </p:cNvSpPr>
          <p:nvPr>
            <p:ph type="body" idx="10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09" name="Shape 20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9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" name="Shape 983"/>
          <p:cNvSpPr txBox="1">
            <a:spLocks noGrp="1"/>
          </p:cNvSpPr>
          <p:nvPr>
            <p:ph type="title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84" name="Shape 98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Shape 973"/>
          <p:cNvSpPr txBox="1">
            <a:spLocks noGrp="1"/>
          </p:cNvSpPr>
          <p:nvPr>
            <p:ph type="title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74" name="Shape 974"/>
          <p:cNvSpPr txBox="1">
            <a:spLocks noGrp="1"/>
          </p:cNvSpPr>
          <p:nvPr>
            <p:ph type="body" idx="10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75" name="Shape 975"/>
          <p:cNvSpPr txBox="1">
            <a:spLocks noGrp="1"/>
          </p:cNvSpPr>
          <p:nvPr>
            <p:ph type="body" idx="59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76" name="Shape 97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Shape 118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Shape 668"/>
          <p:cNvSpPr txBox="1">
            <a:spLocks noGrp="1"/>
          </p:cNvSpPr>
          <p:nvPr>
            <p:ph type="title" idx="1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69" name="Shape 669"/>
          <p:cNvSpPr txBox="1">
            <a:spLocks noGrp="1"/>
          </p:cNvSpPr>
          <p:nvPr>
            <p:ph type="body" idx="10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70" name="Shape 670"/>
          <p:cNvSpPr txBox="1">
            <a:spLocks noGrp="1"/>
          </p:cNvSpPr>
          <p:nvPr>
            <p:ph type="body" idx="59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71" name="Shape 671"/>
          <p:cNvSpPr txBox="1">
            <a:spLocks noGrp="1"/>
          </p:cNvSpPr>
          <p:nvPr>
            <p:ph type="body" idx="76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72" name="Shape 672"/>
          <p:cNvSpPr txBox="1">
            <a:spLocks noGrp="1"/>
          </p:cNvSpPr>
          <p:nvPr>
            <p:ph type="body" idx="77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73" name="Shape 67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 txBox="1">
            <a:spLocks noGrp="1"/>
          </p:cNvSpPr>
          <p:nvPr>
            <p:ph type="title" idx="1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418" name="Shape 418"/>
          <p:cNvSpPr txBox="1">
            <a:spLocks noGrp="1"/>
          </p:cNvSpPr>
          <p:nvPr>
            <p:ph type="body" idx="10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19" name="Shape 419"/>
          <p:cNvSpPr txBox="1">
            <a:spLocks noGrp="1"/>
          </p:cNvSpPr>
          <p:nvPr>
            <p:ph type="body" idx="59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20" name="Shape 42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Shape 740"/>
          <p:cNvSpPr txBox="1">
            <a:spLocks noGrp="1"/>
          </p:cNvSpPr>
          <p:nvPr>
            <p:ph type="title" idx="11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741" name="Shape 741"/>
          <p:cNvSpPr txBox="1">
            <a:spLocks noGrp="1"/>
          </p:cNvSpPr>
          <p:nvPr>
            <p:ph type="body" idx="10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742" name="Shape 742"/>
          <p:cNvSpPr txBox="1">
            <a:spLocks noGrp="1"/>
          </p:cNvSpPr>
          <p:nvPr>
            <p:ph type="body" idx="59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43" name="Shape 74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Shape 613"/>
          <p:cNvSpPr txBox="1">
            <a:spLocks noGrp="1"/>
          </p:cNvSpPr>
          <p:nvPr>
            <p:ph type="title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14" name="Shape 614"/>
          <p:cNvSpPr txBox="1">
            <a:spLocks noGrp="1"/>
          </p:cNvSpPr>
          <p:nvPr>
            <p:ph type="body" idx="10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15" name="Shape 61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 idx="11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47" name="Shape 247"/>
          <p:cNvSpPr txBox="1">
            <a:spLocks noGrp="1"/>
          </p:cNvSpPr>
          <p:nvPr>
            <p:ph type="body" idx="10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48" name="Shape 24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Shape 588"/>
          <p:cNvSpPr txBox="1">
            <a:spLocks noGrp="1"/>
          </p:cNvSpPr>
          <p:nvPr>
            <p:ph type="subTitle" idx="12"/>
          </p:nvPr>
        </p:nvSpPr>
        <p:spPr>
          <a:xfrm>
            <a:off x="611188" y="4652963"/>
            <a:ext cx="7723186" cy="360362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1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  <p:sp>
        <p:nvSpPr>
          <p:cNvPr id="589" name="Shape 589"/>
          <p:cNvSpPr txBox="1">
            <a:spLocks noGrp="1"/>
          </p:cNvSpPr>
          <p:nvPr>
            <p:ph type="title" idx="13"/>
          </p:nvPr>
        </p:nvSpPr>
        <p:spPr>
          <a:xfrm>
            <a:off x="611188" y="2455863"/>
            <a:ext cx="7723186" cy="2139950"/>
          </a:xfrm>
          <a:prstGeom prst="rect">
            <a:avLst/>
          </a:prstGeom>
        </p:spPr>
        <p:txBody>
          <a:bodyPr/>
          <a:lstStyle>
            <a:defPPr/>
            <a:lvl1pPr lvl="0">
              <a:lnSpc>
                <a:spcPct val="120000"/>
              </a:lnSpc>
              <a:defRPr sz="2400">
                <a:solidFill>
                  <a:schemeClr val="bg1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pic>
        <p:nvPicPr>
          <p:cNvPr id="591" name="Picture 591"/>
          <p:cNvPicPr/>
          <p:nvPr/>
        </p:nvPicPr>
        <p:blipFill>
          <a:blip r:embed="rId3"/>
          <a:stretch/>
        </p:blipFill>
        <p:spPr>
          <a:xfrm>
            <a:off x="354013" y="511175"/>
            <a:ext cx="1392237" cy="1231900"/>
          </a:xfrm>
          <a:prstGeom prst="rect">
            <a:avLst/>
          </a:prstGeom>
        </p:spPr>
      </p:pic>
      <p:sp>
        <p:nvSpPr>
          <p:cNvPr id="592" name="Shape 592"/>
          <p:cNvSpPr txBox="1"/>
          <p:nvPr/>
        </p:nvSpPr>
        <p:spPr>
          <a:xfrm>
            <a:off x="612775" y="5554663"/>
            <a:ext cx="1390650" cy="2127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sz="1400" b="1">
                <a:solidFill>
                  <a:schemeClr val="hlink"/>
                </a:solidFill>
                <a:latin typeface="Arial"/>
                <a:ea typeface="Arial"/>
                <a:cs typeface="Arial"/>
              </a:rPr>
              <a:t>www.rosatom.ru</a:t>
            </a:r>
          </a:p>
        </p:txBody>
      </p:sp>
      <p:grpSp>
        <p:nvGrpSpPr>
          <p:cNvPr id="593" name="Shape 593"/>
          <p:cNvGrpSpPr/>
          <p:nvPr/>
        </p:nvGrpSpPr>
        <p:grpSpPr>
          <a:xfrm>
            <a:off x="5634044" y="1214422"/>
            <a:ext cx="1885968" cy="365125"/>
            <a:chOff x="0" y="0"/>
            <a:chExt cx="1885968" cy="365125"/>
          </a:xfrm>
        </p:grpSpPr>
        <p:sp>
          <p:nvSpPr>
            <p:cNvPr id="594" name="Shape 594"/>
            <p:cNvSpPr/>
            <p:nvPr/>
          </p:nvSpPr>
          <p:spPr>
            <a:xfrm>
              <a:off x="0" y="4762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1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595" name="Shape 595"/>
            <p:cNvSpPr/>
            <p:nvPr/>
          </p:nvSpPr>
          <p:spPr>
            <a:xfrm>
              <a:off x="1525605" y="0"/>
              <a:ext cx="360363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6</a:t>
              </a:r>
            </a:p>
          </p:txBody>
        </p:sp>
        <p:sp>
          <p:nvSpPr>
            <p:cNvPr id="596" name="Shape 596"/>
            <p:cNvSpPr/>
            <p:nvPr/>
          </p:nvSpPr>
          <p:spPr>
            <a:xfrm>
              <a:off x="625475" y="4762"/>
              <a:ext cx="360362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3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597" name="Shape 597"/>
            <p:cNvSpPr/>
            <p:nvPr/>
          </p:nvSpPr>
          <p:spPr>
            <a:xfrm>
              <a:off x="938212" y="4762"/>
              <a:ext cx="360363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4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598" name="Shape 598"/>
            <p:cNvSpPr/>
            <p:nvPr/>
          </p:nvSpPr>
          <p:spPr>
            <a:xfrm>
              <a:off x="1250950" y="4762"/>
              <a:ext cx="360361" cy="360363"/>
            </a:xfrm>
            <a:prstGeom prst="ellipse">
              <a:avLst/>
            </a:prstGeom>
            <a:noFill/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5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599" name="Shape 599"/>
            <p:cNvSpPr/>
            <p:nvPr/>
          </p:nvSpPr>
          <p:spPr>
            <a:xfrm>
              <a:off x="292109" y="4762"/>
              <a:ext cx="360362" cy="360363"/>
            </a:xfrm>
            <a:prstGeom prst="ellipse">
              <a:avLst/>
            </a:prstGeom>
            <a:solidFill>
              <a:schemeClr val="bg1"/>
            </a:solidFill>
            <a:ln w="28575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2400" b="1">
                  <a:solidFill>
                    <a:schemeClr val="hlink"/>
                  </a:solidFill>
                  <a:latin typeface="Arial"/>
                  <a:ea typeface="Arial"/>
                  <a:cs typeface="Arial"/>
                </a:rPr>
                <a:t>2</a:t>
              </a: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Shape 560"/>
          <p:cNvSpPr txBox="1">
            <a:spLocks noGrp="1"/>
          </p:cNvSpPr>
          <p:nvPr>
            <p:ph type="title" idx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61" name="Shape 561"/>
          <p:cNvSpPr txBox="1">
            <a:spLocks noGrp="1"/>
          </p:cNvSpPr>
          <p:nvPr>
            <p:ph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62" name="Shape 562"/>
          <p:cNvSpPr txBox="1">
            <a:spLocks noGrp="1"/>
          </p:cNvSpPr>
          <p:nvPr>
            <p:ph type="body" idx="64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63" name="Shape 563"/>
          <p:cNvSpPr txBox="1">
            <a:spLocks noGrp="1"/>
          </p:cNvSpPr>
          <p:nvPr>
            <p:ph type="body" idx="70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64" name="Shape 564"/>
          <p:cNvSpPr txBox="1">
            <a:spLocks noGrp="1"/>
          </p:cNvSpPr>
          <p:nvPr>
            <p:ph type="body" idx="71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65" name="Shape 56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1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" name="Shape 1157"/>
          <p:cNvSpPr txBox="1">
            <a:spLocks noGrp="1"/>
          </p:cNvSpPr>
          <p:nvPr>
            <p:ph type="title" idx="1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158" name="Shape 1158"/>
          <p:cNvSpPr txBox="1">
            <a:spLocks noGrp="1"/>
          </p:cNvSpPr>
          <p:nvPr>
            <p:ph type="body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59" name="Shape 115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" name="Shape 961"/>
          <p:cNvSpPr txBox="1">
            <a:spLocks noGrp="1"/>
          </p:cNvSpPr>
          <p:nvPr>
            <p:ph type="title" idx="13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962" name="Shape 962"/>
          <p:cNvSpPr txBox="1">
            <a:spLocks noGrp="1"/>
          </p:cNvSpPr>
          <p:nvPr>
            <p:ph type="body" idx="12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963" name="Shape 96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title" idx="1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50" name="Shape 35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10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Shape 1078"/>
          <p:cNvSpPr txBox="1">
            <a:spLocks noGrp="1"/>
          </p:cNvSpPr>
          <p:nvPr>
            <p:ph type="title" idx="1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079" name="Shape 1079"/>
          <p:cNvSpPr txBox="1">
            <a:spLocks noGrp="1"/>
          </p:cNvSpPr>
          <p:nvPr>
            <p:ph type="body" idx="12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80" name="Shape 1080"/>
          <p:cNvSpPr txBox="1">
            <a:spLocks noGrp="1"/>
          </p:cNvSpPr>
          <p:nvPr>
            <p:ph type="body" idx="61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81" name="Shape 108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" name="Shape 84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 txBox="1">
            <a:spLocks noGrp="1"/>
          </p:cNvSpPr>
          <p:nvPr>
            <p:ph type="title" idx="13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428" name="Shape 428"/>
          <p:cNvSpPr txBox="1">
            <a:spLocks noGrp="1"/>
          </p:cNvSpPr>
          <p:nvPr>
            <p:ph type="body" idx="12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29" name="Shape 429"/>
          <p:cNvSpPr txBox="1">
            <a:spLocks noGrp="1"/>
          </p:cNvSpPr>
          <p:nvPr>
            <p:ph type="body" idx="61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30" name="Shape 430"/>
          <p:cNvSpPr txBox="1">
            <a:spLocks noGrp="1"/>
          </p:cNvSpPr>
          <p:nvPr>
            <p:ph type="body" idx="62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31" name="Shape 431"/>
          <p:cNvSpPr txBox="1">
            <a:spLocks noGrp="1"/>
          </p:cNvSpPr>
          <p:nvPr>
            <p:ph type="body" idx="63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32" name="Shape 43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Shape 702"/>
          <p:cNvSpPr txBox="1">
            <a:spLocks noGrp="1"/>
          </p:cNvSpPr>
          <p:nvPr>
            <p:ph type="title" idx="13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703" name="Shape 703"/>
          <p:cNvSpPr txBox="1">
            <a:spLocks noGrp="1"/>
          </p:cNvSpPr>
          <p:nvPr>
            <p:ph type="body" idx="12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04" name="Shape 704"/>
          <p:cNvSpPr txBox="1">
            <a:spLocks noGrp="1"/>
          </p:cNvSpPr>
          <p:nvPr>
            <p:ph type="body" idx="61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705" name="Shape 70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9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" name="Shape 986"/>
          <p:cNvSpPr txBox="1">
            <a:spLocks noGrp="1"/>
          </p:cNvSpPr>
          <p:nvPr>
            <p:ph type="title" idx="13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987" name="Shape 987"/>
          <p:cNvSpPr txBox="1">
            <a:spLocks noGrp="1"/>
          </p:cNvSpPr>
          <p:nvPr>
            <p:ph type="body" idx="1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988" name="Shape 988"/>
          <p:cNvSpPr txBox="1">
            <a:spLocks noGrp="1"/>
          </p:cNvSpPr>
          <p:nvPr>
            <p:ph type="body" idx="6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989" name="Shape 98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" name="Shape 969"/>
          <p:cNvSpPr txBox="1">
            <a:spLocks noGrp="1"/>
          </p:cNvSpPr>
          <p:nvPr>
            <p:ph type="title" idx="13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70" name="Shape 970"/>
          <p:cNvSpPr txBox="1">
            <a:spLocks noGrp="1"/>
          </p:cNvSpPr>
          <p:nvPr>
            <p:ph type="body" idx="12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71" name="Shape 97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Shape 947"/>
          <p:cNvSpPr txBox="1">
            <a:spLocks noGrp="1"/>
          </p:cNvSpPr>
          <p:nvPr>
            <p:ph type="title" idx="13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48" name="Shape 948"/>
          <p:cNvSpPr txBox="1">
            <a:spLocks noGrp="1"/>
          </p:cNvSpPr>
          <p:nvPr>
            <p:ph type="body" idx="12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49" name="Shape 94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Shape 656"/>
          <p:cNvSpPr txBox="1">
            <a:spLocks noGrp="1"/>
          </p:cNvSpPr>
          <p:nvPr>
            <p:ph type="title" idx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657" name="Shape 657"/>
          <p:cNvSpPr txBox="1">
            <a:spLocks noGrp="1"/>
          </p:cNvSpPr>
          <p:nvPr>
            <p:ph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58" name="Shape 658"/>
          <p:cNvSpPr txBox="1">
            <a:spLocks noGrp="1"/>
          </p:cNvSpPr>
          <p:nvPr>
            <p:ph type="body" idx="64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59" name="Shape 65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таблица">
    <p:spTree>
      <p:nvGrpSpPr>
        <p:cNvPr id="1" name="Group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title" idx="13"/>
          </p:nvPr>
        </p:nvSpPr>
        <p:spPr>
          <a:xfrm>
            <a:off x="468313" y="0"/>
            <a:ext cx="7632700" cy="962025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67" name="Shape 267"/>
          <p:cNvSpPr txBox="1">
            <a:spLocks noGrp="1"/>
          </p:cNvSpPr>
          <p:nvPr>
            <p:ph type="body" idx="12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endParaRPr/>
          </a:p>
        </p:txBody>
      </p:sp>
      <p:sp>
        <p:nvSpPr>
          <p:cNvPr id="268" name="Shape 26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6" name="Picture 306"/>
          <p:cNvPicPr/>
          <p:nvPr/>
        </p:nvPicPr>
        <p:blipFill>
          <a:blip r:embed="rId3"/>
          <a:stretch/>
        </p:blipFill>
        <p:spPr>
          <a:xfrm>
            <a:off x="323850" y="293688"/>
            <a:ext cx="1674813" cy="1481137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sp>
        <p:nvSpPr>
          <p:cNvPr id="307" name="Shape 307"/>
          <p:cNvSpPr txBox="1">
            <a:spLocks noGrp="1"/>
          </p:cNvSpPr>
          <p:nvPr>
            <p:ph type="title" idx="15"/>
          </p:nvPr>
        </p:nvSpPr>
        <p:spPr>
          <a:xfrm>
            <a:off x="612775" y="2181225"/>
            <a:ext cx="8280400" cy="1031875"/>
          </a:xfrm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>
              <a:lnSpc>
                <a:spcPct val="130000"/>
              </a:lnSpc>
              <a:defRPr sz="1800"/>
            </a:lvl1pPr>
          </a:lstStyle>
          <a:p>
            <a:r>
              <a:t>Образец заголовка</a:t>
            </a:r>
          </a:p>
        </p:txBody>
      </p:sp>
      <p:sp>
        <p:nvSpPr>
          <p:cNvPr id="308" name="Shape 308"/>
          <p:cNvSpPr txBox="1">
            <a:spLocks noGrp="1"/>
          </p:cNvSpPr>
          <p:nvPr>
            <p:ph type="subTitle" idx="14"/>
          </p:nvPr>
        </p:nvSpPr>
        <p:spPr>
          <a:xfrm>
            <a:off x="612775" y="3284538"/>
            <a:ext cx="3743325" cy="649287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Shape 857"/>
          <p:cNvSpPr txBox="1">
            <a:spLocks noGrp="1"/>
          </p:cNvSpPr>
          <p:nvPr>
            <p:ph type="title" idx="15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58" name="Shape 858"/>
          <p:cNvSpPr txBox="1">
            <a:spLocks noGrp="1"/>
          </p:cNvSpPr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59" name="Shape 85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Shape 1014"/>
          <p:cNvSpPr txBox="1">
            <a:spLocks noGrp="1"/>
          </p:cNvSpPr>
          <p:nvPr>
            <p:ph type="title" idx="15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1015" name="Shape 1015"/>
          <p:cNvSpPr txBox="1">
            <a:spLocks noGrp="1"/>
          </p:cNvSpPr>
          <p:nvPr>
            <p:ph type="body" idx="14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016" name="Shape 101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Shape 1055"/>
          <p:cNvSpPr txBox="1">
            <a:spLocks noGrp="1"/>
          </p:cNvSpPr>
          <p:nvPr>
            <p:ph type="title" idx="15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056" name="Shape 105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Shape 813"/>
          <p:cNvSpPr txBox="1">
            <a:spLocks noGrp="1"/>
          </p:cNvSpPr>
          <p:nvPr>
            <p:ph type="title" idx="15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14" name="Shape 814"/>
          <p:cNvSpPr txBox="1">
            <a:spLocks noGrp="1"/>
          </p:cNvSpPr>
          <p:nvPr>
            <p:ph type="body" idx="14"/>
          </p:nvPr>
        </p:nvSpPr>
        <p:spPr>
          <a:xfrm>
            <a:off x="468313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15" name="Shape 815"/>
          <p:cNvSpPr txBox="1">
            <a:spLocks noGrp="1"/>
          </p:cNvSpPr>
          <p:nvPr>
            <p:ph type="body" idx="56"/>
          </p:nvPr>
        </p:nvSpPr>
        <p:spPr>
          <a:xfrm>
            <a:off x="4756150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16" name="Shape 81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Shape 114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>
            <a:spLocks noGrp="1"/>
          </p:cNvSpPr>
          <p:nvPr>
            <p:ph type="title" idx="1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40" name="Shape 340"/>
          <p:cNvSpPr txBox="1">
            <a:spLocks noGrp="1"/>
          </p:cNvSpPr>
          <p:nvPr>
            <p:ph type="body" idx="14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341" name="Shape 341"/>
          <p:cNvSpPr txBox="1">
            <a:spLocks noGrp="1"/>
          </p:cNvSpPr>
          <p:nvPr>
            <p:ph type="body" idx="56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42" name="Shape 342"/>
          <p:cNvSpPr txBox="1">
            <a:spLocks noGrp="1"/>
          </p:cNvSpPr>
          <p:nvPr>
            <p:ph type="body" idx="57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343" name="Shape 343"/>
          <p:cNvSpPr txBox="1">
            <a:spLocks noGrp="1"/>
          </p:cNvSpPr>
          <p:nvPr>
            <p:ph type="body" idx="58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44" name="Shape 34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Shape 887"/>
          <p:cNvSpPr txBox="1">
            <a:spLocks noGrp="1"/>
          </p:cNvSpPr>
          <p:nvPr>
            <p:ph type="title" idx="15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888" name="Shape 888"/>
          <p:cNvSpPr txBox="1">
            <a:spLocks noGrp="1"/>
          </p:cNvSpPr>
          <p:nvPr>
            <p:ph type="body" idx="14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89" name="Shape 889"/>
          <p:cNvSpPr txBox="1">
            <a:spLocks noGrp="1"/>
          </p:cNvSpPr>
          <p:nvPr>
            <p:ph type="body" idx="56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890" name="Shape 89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Shape 639"/>
          <p:cNvSpPr txBox="1">
            <a:spLocks noGrp="1"/>
          </p:cNvSpPr>
          <p:nvPr>
            <p:ph type="title" idx="15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640" name="Shape 640"/>
          <p:cNvSpPr txBox="1">
            <a:spLocks noGrp="1"/>
          </p:cNvSpPr>
          <p:nvPr>
            <p:ph type="body" idx="14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pPr lvl="0"/>
            <a:endParaRPr/>
          </a:p>
        </p:txBody>
      </p:sp>
      <p:sp>
        <p:nvSpPr>
          <p:cNvPr id="641" name="Shape 641"/>
          <p:cNvSpPr txBox="1">
            <a:spLocks noGrp="1"/>
          </p:cNvSpPr>
          <p:nvPr>
            <p:ph type="body" idx="56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42" name="Shape 64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1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Shape 1125"/>
          <p:cNvSpPr txBox="1">
            <a:spLocks noGrp="1"/>
          </p:cNvSpPr>
          <p:nvPr>
            <p:ph type="title" idx="1"/>
          </p:nvPr>
        </p:nvSpPr>
        <p:spPr>
          <a:xfrm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1126" name="Shape 1126"/>
          <p:cNvSpPr txBox="1">
            <a:spLocks noGrp="1"/>
          </p:cNvSpPr>
          <p:nvPr>
            <p:ph type="body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1127" name="Shape 1127"/>
          <p:cNvSpPr txBox="1">
            <a:spLocks noGrp="1"/>
          </p:cNvSpPr>
          <p:nvPr>
            <p:ph type="body" idx="64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128" name="Shape 112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3" name="Shape 853"/>
          <p:cNvSpPr txBox="1">
            <a:spLocks noGrp="1"/>
          </p:cNvSpPr>
          <p:nvPr>
            <p:ph type="title" idx="15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54" name="Shape 854"/>
          <p:cNvSpPr txBox="1">
            <a:spLocks noGrp="1"/>
          </p:cNvSpPr>
          <p:nvPr>
            <p:ph type="body" idx="14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55" name="Shape 85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 txBox="1">
            <a:spLocks noGrp="1"/>
          </p:cNvSpPr>
          <p:nvPr>
            <p:ph type="title" idx="15"/>
          </p:nvPr>
        </p:nvSpPr>
        <p:spPr>
          <a:xfrm>
            <a:off x="6788150" y="0"/>
            <a:ext cx="2105025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472" name="Shape 472"/>
          <p:cNvSpPr txBox="1">
            <a:spLocks noGrp="1"/>
          </p:cNvSpPr>
          <p:nvPr>
            <p:ph type="body" idx="14"/>
          </p:nvPr>
        </p:nvSpPr>
        <p:spPr>
          <a:xfrm>
            <a:off x="468313" y="0"/>
            <a:ext cx="6167437" cy="627380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73" name="Shape 47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bg>
      <p:bgPr>
        <a:blipFill>
          <a:blip r:embed="rId2"/>
          <a:stretch/>
        </a:blipFill>
        <a:effectLst/>
      </p:bgPr>
    </p:bg>
    <p:spTree>
      <p:nvGrpSpPr>
        <p:cNvPr id="1" name="GroupShape 1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3" name="Picture 1103"/>
          <p:cNvPicPr/>
          <p:nvPr/>
        </p:nvPicPr>
        <p:blipFill>
          <a:blip r:embed="rId3"/>
          <a:stretch/>
        </p:blipFill>
        <p:spPr>
          <a:xfrm>
            <a:off x="323877" y="293691"/>
            <a:ext cx="1674813" cy="1481137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sp>
        <p:nvSpPr>
          <p:cNvPr id="1104" name="Shape 1104"/>
          <p:cNvSpPr txBox="1">
            <a:spLocks noGrp="1"/>
          </p:cNvSpPr>
          <p:nvPr>
            <p:ph type="title" idx="17"/>
          </p:nvPr>
        </p:nvSpPr>
        <p:spPr>
          <a:xfrm>
            <a:off x="612778" y="2181279"/>
            <a:ext cx="8280400" cy="1031875"/>
          </a:xfrm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>
              <a:lnSpc>
                <a:spcPct val="130000"/>
              </a:lnSpc>
              <a:defRPr sz="1800"/>
            </a:lvl1pPr>
          </a:lstStyle>
          <a:p>
            <a:r>
              <a:t>Образец заголовка</a:t>
            </a:r>
          </a:p>
        </p:txBody>
      </p:sp>
      <p:sp>
        <p:nvSpPr>
          <p:cNvPr id="1105" name="Shape 1105"/>
          <p:cNvSpPr txBox="1">
            <a:spLocks noGrp="1"/>
          </p:cNvSpPr>
          <p:nvPr>
            <p:ph type="subTitle" idx="16"/>
          </p:nvPr>
        </p:nvSpPr>
        <p:spPr>
          <a:xfrm>
            <a:off x="612802" y="3284539"/>
            <a:ext cx="3743325" cy="649287"/>
          </a:xfrm>
          <a:prstGeom prst="rect">
            <a:avLst/>
          </a:prstGeom>
          <a:ln>
            <a:prstDash val="solid"/>
          </a:ln>
        </p:spPr>
        <p:txBody>
          <a:bodyPr anchor="ctr"/>
          <a:lstStyle>
            <a:defPPr/>
            <a:lvl1pPr marL="0" lvl="0" indent="0"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t>Образец подзаголовка</a:t>
            </a:r>
          </a:p>
        </p:txBody>
      </p:sp>
      <p:pic>
        <p:nvPicPr>
          <p:cNvPr id="1107" name="Picture 1107"/>
          <p:cNvPicPr/>
          <p:nvPr/>
        </p:nvPicPr>
        <p:blipFill>
          <a:blip r:embed="rId3"/>
          <a:stretch/>
        </p:blipFill>
        <p:spPr>
          <a:xfrm>
            <a:off x="323850" y="293688"/>
            <a:ext cx="1674813" cy="14811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1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Shape 1121"/>
          <p:cNvSpPr txBox="1">
            <a:spLocks noGrp="1"/>
          </p:cNvSpPr>
          <p:nvPr>
            <p:ph type="title" idx="1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122" name="Shape 1122"/>
          <p:cNvSpPr txBox="1">
            <a:spLocks noGrp="1"/>
          </p:cNvSpPr>
          <p:nvPr>
            <p:ph type="body" idx="16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23" name="Shape 112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Shape 609"/>
          <p:cNvSpPr txBox="1">
            <a:spLocks noGrp="1"/>
          </p:cNvSpPr>
          <p:nvPr>
            <p:ph type="title" idx="17"/>
          </p:nvPr>
        </p:nvSpPr>
        <p:spPr>
          <a:xfrm>
            <a:off x="722313" y="4406954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lvl="0" algn="l">
              <a:defRPr sz="4000" b="1" cap="all"/>
            </a:lvl1pPr>
          </a:lstStyle>
          <a:p>
            <a:r>
              <a:t>Образец заголовка</a:t>
            </a:r>
          </a:p>
        </p:txBody>
      </p:sp>
      <p:sp>
        <p:nvSpPr>
          <p:cNvPr id="610" name="Shape 610"/>
          <p:cNvSpPr txBox="1">
            <a:spLocks noGrp="1"/>
          </p:cNvSpPr>
          <p:nvPr>
            <p:ph type="body" idx="16"/>
          </p:nvPr>
        </p:nvSpPr>
        <p:spPr>
          <a:xfrm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000"/>
            </a:lvl1pPr>
            <a:lvl2pPr marL="457200" lvl="1" indent="0">
              <a:buNone/>
              <a:defRPr sz="18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400"/>
            </a:lvl4pPr>
            <a:lvl5pPr marL="1828800" lvl="4" indent="0">
              <a:buNone/>
              <a:defRPr sz="1400"/>
            </a:lvl5pPr>
            <a:lvl6pPr marL="2286000" lvl="5" indent="0">
              <a:buNone/>
              <a:defRPr sz="1400"/>
            </a:lvl6pPr>
            <a:lvl7pPr marL="2743200" lvl="6" indent="0">
              <a:buNone/>
              <a:defRPr sz="1400"/>
            </a:lvl7pPr>
            <a:lvl8pPr marL="3200400" lvl="7" indent="0">
              <a:buNone/>
              <a:defRPr sz="1400"/>
            </a:lvl8pPr>
            <a:lvl9pPr marL="3657600" lvl="8" indent="0">
              <a:buNone/>
              <a:defRPr sz="14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11" name="Shape 61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" name="Shape 931"/>
          <p:cNvSpPr txBox="1">
            <a:spLocks noGrp="1"/>
          </p:cNvSpPr>
          <p:nvPr>
            <p:ph type="title" idx="1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32" name="Shape 93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1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Shape 1116"/>
          <p:cNvSpPr txBox="1">
            <a:spLocks noGrp="1"/>
          </p:cNvSpPr>
          <p:nvPr>
            <p:ph type="title" idx="17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117" name="Shape 1117"/>
          <p:cNvSpPr txBox="1">
            <a:spLocks noGrp="1"/>
          </p:cNvSpPr>
          <p:nvPr>
            <p:ph type="body" idx="16"/>
          </p:nvPr>
        </p:nvSpPr>
        <p:spPr>
          <a:xfrm>
            <a:off x="468340" y="1125538"/>
            <a:ext cx="4135437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18" name="Shape 1118"/>
          <p:cNvSpPr txBox="1">
            <a:spLocks noGrp="1"/>
          </p:cNvSpPr>
          <p:nvPr>
            <p:ph type="body" idx="82"/>
          </p:nvPr>
        </p:nvSpPr>
        <p:spPr>
          <a:xfrm>
            <a:off x="4756177" y="1125538"/>
            <a:ext cx="4137025" cy="5148262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19" name="Shape 111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1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" name="Shape 117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1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Shape 1109"/>
          <p:cNvSpPr txBox="1">
            <a:spLocks noGrp="1"/>
          </p:cNvSpPr>
          <p:nvPr>
            <p:ph type="title" idx="17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110" name="Shape 1110"/>
          <p:cNvSpPr txBox="1">
            <a:spLocks noGrp="1"/>
          </p:cNvSpPr>
          <p:nvPr>
            <p:ph type="body" idx="16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111" name="Shape 1111"/>
          <p:cNvSpPr txBox="1">
            <a:spLocks noGrp="1"/>
          </p:cNvSpPr>
          <p:nvPr>
            <p:ph type="body" idx="8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12" name="Shape 1112"/>
          <p:cNvSpPr txBox="1">
            <a:spLocks noGrp="1"/>
          </p:cNvSpPr>
          <p:nvPr>
            <p:ph type="body" idx="92"/>
          </p:nvPr>
        </p:nvSpPr>
        <p:spPr>
          <a:xfrm>
            <a:off x="4645029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113" name="Shape 1113"/>
          <p:cNvSpPr txBox="1">
            <a:spLocks noGrp="1"/>
          </p:cNvSpPr>
          <p:nvPr>
            <p:ph type="body" idx="93"/>
          </p:nvPr>
        </p:nvSpPr>
        <p:spPr>
          <a:xfrm>
            <a:off x="4645029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14" name="Shape 111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9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" name="Shape 956"/>
          <p:cNvSpPr txBox="1">
            <a:spLocks noGrp="1"/>
          </p:cNvSpPr>
          <p:nvPr>
            <p:ph type="title" idx="17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2000" b="1"/>
            </a:lvl1pPr>
          </a:lstStyle>
          <a:p>
            <a:r>
              <a:t>Образец заголовка</a:t>
            </a:r>
          </a:p>
        </p:txBody>
      </p:sp>
      <p:sp>
        <p:nvSpPr>
          <p:cNvPr id="957" name="Shape 957"/>
          <p:cNvSpPr txBox="1">
            <a:spLocks noGrp="1"/>
          </p:cNvSpPr>
          <p:nvPr>
            <p:ph type="body" idx="16"/>
          </p:nvPr>
        </p:nvSpPr>
        <p:spPr>
          <a:xfrm>
            <a:off x="3575051" y="273077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958" name="Shape 958"/>
          <p:cNvSpPr txBox="1">
            <a:spLocks noGrp="1"/>
          </p:cNvSpPr>
          <p:nvPr>
            <p:ph type="body" idx="82"/>
          </p:nvPr>
        </p:nvSpPr>
        <p:spPr>
          <a:xfrm>
            <a:off x="457200" y="1435103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4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959" name="Shape 95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ln>
            <a:prstDash val="solid"/>
          </a:ln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theme" Target="../theme/theme10.xml"/><Relationship Id="rId2" Type="http://schemas.openxmlformats.org/officeDocument/2006/relationships/slideLayout" Target="../slideLayouts/slideLayout104.xml"/><Relationship Id="rId1" Type="http://schemas.openxmlformats.org/officeDocument/2006/relationships/slideLayout" Target="../slideLayouts/slideLayout103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13" Type="http://schemas.openxmlformats.org/officeDocument/2006/relationships/slideLayout" Target="../slideLayouts/slideLayout117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12" Type="http://schemas.openxmlformats.org/officeDocument/2006/relationships/slideLayout" Target="../slideLayouts/slideLayout116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10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09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Relationship Id="rId1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5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124.xml"/><Relationship Id="rId12" Type="http://schemas.openxmlformats.org/officeDocument/2006/relationships/slideLayout" Target="../slideLayouts/slideLayout129.xml"/><Relationship Id="rId2" Type="http://schemas.openxmlformats.org/officeDocument/2006/relationships/slideLayout" Target="../slideLayouts/slideLayout119.xml"/><Relationship Id="rId1" Type="http://schemas.openxmlformats.org/officeDocument/2006/relationships/slideLayout" Target="../slideLayouts/slideLayout118.xml"/><Relationship Id="rId6" Type="http://schemas.openxmlformats.org/officeDocument/2006/relationships/slideLayout" Target="../slideLayouts/slideLayout123.xml"/><Relationship Id="rId11" Type="http://schemas.openxmlformats.org/officeDocument/2006/relationships/slideLayout" Target="../slideLayouts/slideLayout128.xml"/><Relationship Id="rId5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127.xml"/><Relationship Id="rId4" Type="http://schemas.openxmlformats.org/officeDocument/2006/relationships/slideLayout" Target="../slideLayouts/slideLayout121.xml"/><Relationship Id="rId9" Type="http://schemas.openxmlformats.org/officeDocument/2006/relationships/slideLayout" Target="../slideLayouts/slideLayout126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7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32.xml"/><Relationship Id="rId7" Type="http://schemas.openxmlformats.org/officeDocument/2006/relationships/slideLayout" Target="../slideLayouts/slideLayout136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1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30.xml"/><Relationship Id="rId6" Type="http://schemas.openxmlformats.org/officeDocument/2006/relationships/slideLayout" Target="../slideLayouts/slideLayout135.xml"/><Relationship Id="rId11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134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39.xml"/><Relationship Id="rId4" Type="http://schemas.openxmlformats.org/officeDocument/2006/relationships/slideLayout" Target="../slideLayouts/slideLayout133.xml"/><Relationship Id="rId9" Type="http://schemas.openxmlformats.org/officeDocument/2006/relationships/slideLayout" Target="../slideLayouts/slideLayout138.xml"/><Relationship Id="rId14" Type="http://schemas.openxmlformats.org/officeDocument/2006/relationships/image" Target="../media/image2.png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8.xml"/><Relationship Id="rId13" Type="http://schemas.openxmlformats.org/officeDocument/2006/relationships/slideLayout" Target="../slideLayouts/slideLayout15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143.xml"/><Relationship Id="rId7" Type="http://schemas.openxmlformats.org/officeDocument/2006/relationships/slideLayout" Target="../slideLayouts/slideLayout147.xml"/><Relationship Id="rId12" Type="http://schemas.openxmlformats.org/officeDocument/2006/relationships/slideLayout" Target="../slideLayouts/slideLayout15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14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41.xml"/><Relationship Id="rId6" Type="http://schemas.openxmlformats.org/officeDocument/2006/relationships/slideLayout" Target="../slideLayouts/slideLayout146.xml"/><Relationship Id="rId11" Type="http://schemas.openxmlformats.org/officeDocument/2006/relationships/slideLayout" Target="../slideLayouts/slideLayout151.xml"/><Relationship Id="rId5" Type="http://schemas.openxmlformats.org/officeDocument/2006/relationships/slideLayout" Target="../slideLayouts/slideLayout14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50.xml"/><Relationship Id="rId4" Type="http://schemas.openxmlformats.org/officeDocument/2006/relationships/slideLayout" Target="../slideLayouts/slideLayout144.xml"/><Relationship Id="rId9" Type="http://schemas.openxmlformats.org/officeDocument/2006/relationships/slideLayout" Target="../slideLayouts/slideLayout149.xml"/><Relationship Id="rId14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6.xml"/><Relationship Id="rId7" Type="http://schemas.openxmlformats.org/officeDocument/2006/relationships/slideLayout" Target="../slideLayouts/slideLayout160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5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54.xml"/><Relationship Id="rId6" Type="http://schemas.openxmlformats.org/officeDocument/2006/relationships/slideLayout" Target="../slideLayouts/slideLayout159.xml"/><Relationship Id="rId11" Type="http://schemas.openxmlformats.org/officeDocument/2006/relationships/slideLayout" Target="../slideLayouts/slideLayout164.xml"/><Relationship Id="rId5" Type="http://schemas.openxmlformats.org/officeDocument/2006/relationships/slideLayout" Target="../slideLayouts/slideLayout15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63.xml"/><Relationship Id="rId4" Type="http://schemas.openxmlformats.org/officeDocument/2006/relationships/slideLayout" Target="../slideLayouts/slideLayout157.xml"/><Relationship Id="rId9" Type="http://schemas.openxmlformats.org/officeDocument/2006/relationships/slideLayout" Target="../slideLayouts/slideLayout162.xml"/><Relationship Id="rId14" Type="http://schemas.openxmlformats.org/officeDocument/2006/relationships/image" Target="../media/image2.png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171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6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65.xml"/><Relationship Id="rId6" Type="http://schemas.openxmlformats.org/officeDocument/2006/relationships/slideLayout" Target="../slideLayouts/slideLayout170.xml"/><Relationship Id="rId11" Type="http://schemas.openxmlformats.org/officeDocument/2006/relationships/slideLayout" Target="../slideLayouts/slideLayout175.xml"/><Relationship Id="rId5" Type="http://schemas.openxmlformats.org/officeDocument/2006/relationships/slideLayout" Target="../slideLayouts/slideLayout16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74.xml"/><Relationship Id="rId4" Type="http://schemas.openxmlformats.org/officeDocument/2006/relationships/slideLayout" Target="../slideLayouts/slideLayout168.xml"/><Relationship Id="rId9" Type="http://schemas.openxmlformats.org/officeDocument/2006/relationships/slideLayout" Target="../slideLayouts/slideLayout173.xml"/><Relationship Id="rId14" Type="http://schemas.openxmlformats.org/officeDocument/2006/relationships/image" Target="../media/image2.png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78.xml"/><Relationship Id="rId7" Type="http://schemas.openxmlformats.org/officeDocument/2006/relationships/slideLayout" Target="../slideLayouts/slideLayout182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7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76.xml"/><Relationship Id="rId6" Type="http://schemas.openxmlformats.org/officeDocument/2006/relationships/slideLayout" Target="../slideLayouts/slideLayout181.xml"/><Relationship Id="rId11" Type="http://schemas.openxmlformats.org/officeDocument/2006/relationships/slideLayout" Target="../slideLayouts/slideLayout186.xml"/><Relationship Id="rId5" Type="http://schemas.openxmlformats.org/officeDocument/2006/relationships/slideLayout" Target="../slideLayouts/slideLayout18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85.xml"/><Relationship Id="rId4" Type="http://schemas.openxmlformats.org/officeDocument/2006/relationships/slideLayout" Target="../slideLayouts/slideLayout179.xml"/><Relationship Id="rId9" Type="http://schemas.openxmlformats.org/officeDocument/2006/relationships/slideLayout" Target="../slideLayouts/slideLayout184.xml"/><Relationship Id="rId14" Type="http://schemas.openxmlformats.org/officeDocument/2006/relationships/image" Target="../media/image2.png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89.xml"/><Relationship Id="rId7" Type="http://schemas.openxmlformats.org/officeDocument/2006/relationships/slideLayout" Target="../slideLayouts/slideLayout193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8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87.xml"/><Relationship Id="rId6" Type="http://schemas.openxmlformats.org/officeDocument/2006/relationships/slideLayout" Target="../slideLayouts/slideLayout192.xml"/><Relationship Id="rId11" Type="http://schemas.openxmlformats.org/officeDocument/2006/relationships/slideLayout" Target="../slideLayouts/slideLayout197.xml"/><Relationship Id="rId5" Type="http://schemas.openxmlformats.org/officeDocument/2006/relationships/slideLayout" Target="../slideLayouts/slideLayout191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96.xml"/><Relationship Id="rId4" Type="http://schemas.openxmlformats.org/officeDocument/2006/relationships/slideLayout" Target="../slideLayouts/slideLayout190.xml"/><Relationship Id="rId9" Type="http://schemas.openxmlformats.org/officeDocument/2006/relationships/slideLayout" Target="../slideLayouts/slideLayout195.xml"/><Relationship Id="rId14" Type="http://schemas.openxmlformats.org/officeDocument/2006/relationships/image" Target="../media/image2.png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00.xml"/><Relationship Id="rId7" Type="http://schemas.openxmlformats.org/officeDocument/2006/relationships/slideLayout" Target="../slideLayouts/slideLayout204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199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98.xml"/><Relationship Id="rId6" Type="http://schemas.openxmlformats.org/officeDocument/2006/relationships/slideLayout" Target="../slideLayouts/slideLayout203.xml"/><Relationship Id="rId11" Type="http://schemas.openxmlformats.org/officeDocument/2006/relationships/slideLayout" Target="../slideLayouts/slideLayout208.xml"/><Relationship Id="rId5" Type="http://schemas.openxmlformats.org/officeDocument/2006/relationships/slideLayout" Target="../slideLayouts/slideLayout202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07.xml"/><Relationship Id="rId4" Type="http://schemas.openxmlformats.org/officeDocument/2006/relationships/slideLayout" Target="../slideLayouts/slideLayout201.xml"/><Relationship Id="rId9" Type="http://schemas.openxmlformats.org/officeDocument/2006/relationships/slideLayout" Target="../slideLayouts/slideLayout206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47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slideLayout" Target="../slideLayouts/slideLayout80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70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Relationship Id="rId14" Type="http://schemas.openxmlformats.org/officeDocument/2006/relationships/image" Target="../media/image1.jpe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/>
        </a:blipFill>
        <a:effectLst/>
      </p:bgPr>
    </p:bg>
    <p:spTree>
      <p:nvGrpSpPr>
        <p:cNvPr id="1" name="Group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  <p:sp>
        <p:nvSpPr>
          <p:cNvPr id="3" name="Shape 3"/>
          <p:cNvSpPr txBox="1">
            <a:spLocks noGrp="1"/>
          </p:cNvSpPr>
          <p:nvPr>
            <p:ph type="body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4" name="Shape 4"/>
          <p:cNvSpPr txBox="1">
            <a:spLocks noGrp="1"/>
          </p:cNvSpPr>
          <p:nvPr>
            <p:ph type="title" idx="1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6" name="Picture 6"/>
          <p:cNvPicPr/>
          <p:nvPr/>
        </p:nvPicPr>
        <p:blipFill>
          <a:blip r:embed="rId14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</p:spPr>
      </p:pic>
      <p:grpSp>
        <p:nvGrpSpPr>
          <p:cNvPr id="7" name="Shape 7"/>
          <p:cNvGrpSpPr/>
          <p:nvPr/>
        </p:nvGrpSpPr>
        <p:grpSpPr>
          <a:xfrm>
            <a:off x="220403" y="6510357"/>
            <a:ext cx="1473437" cy="190479"/>
            <a:chOff x="0" y="0"/>
            <a:chExt cx="1473437" cy="190479"/>
          </a:xfrm>
        </p:grpSpPr>
        <p:sp>
          <p:nvSpPr>
            <p:cNvPr id="8" name="Shape 8"/>
            <p:cNvSpPr/>
            <p:nvPr/>
          </p:nvSpPr>
          <p:spPr>
            <a:xfrm>
              <a:off x="0" y="11092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1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9" name="Shape 9"/>
            <p:cNvSpPr/>
            <p:nvPr/>
          </p:nvSpPr>
          <p:spPr>
            <a:xfrm>
              <a:off x="1294050" y="1"/>
              <a:ext cx="179386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marL="0" marR="0" indent="0" algn="ctr">
                <a:lnSpc>
                  <a:spcPct val="100000"/>
                </a:lnSpc>
              </a:pPr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6</a:t>
              </a:r>
              <a:endParaRPr sz="1200" b="1"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0" name="Shape 10"/>
            <p:cNvSpPr/>
            <p:nvPr/>
          </p:nvSpPr>
          <p:spPr>
            <a:xfrm>
              <a:off x="535216" y="1567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3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1" name="Shape 11"/>
            <p:cNvSpPr/>
            <p:nvPr/>
          </p:nvSpPr>
          <p:spPr>
            <a:xfrm>
              <a:off x="238353" y="1567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2" name="Shape 12"/>
            <p:cNvSpPr/>
            <p:nvPr/>
          </p:nvSpPr>
          <p:spPr>
            <a:xfrm>
              <a:off x="501878" y="1567"/>
              <a:ext cx="1587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3" name="Shape 13"/>
            <p:cNvSpPr/>
            <p:nvPr/>
          </p:nvSpPr>
          <p:spPr>
            <a:xfrm>
              <a:off x="755856" y="1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4" name="Shape 14"/>
            <p:cNvSpPr/>
            <p:nvPr/>
          </p:nvSpPr>
          <p:spPr>
            <a:xfrm>
              <a:off x="789216" y="1567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4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5" name="Shape 15"/>
            <p:cNvSpPr/>
            <p:nvPr/>
          </p:nvSpPr>
          <p:spPr>
            <a:xfrm>
              <a:off x="1032110" y="1"/>
              <a:ext cx="179387" cy="179387"/>
            </a:xfrm>
            <a:prstGeom prst="rect">
              <a:avLst/>
            </a:prstGeom>
            <a:solidFill>
              <a:schemeClr val="hlink"/>
            </a:solidFill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5</a:t>
              </a:r>
            </a:p>
          </p:txBody>
        </p:sp>
        <p:sp>
          <p:nvSpPr>
            <p:cNvPr id="16" name="Shape 16"/>
            <p:cNvSpPr/>
            <p:nvPr/>
          </p:nvSpPr>
          <p:spPr>
            <a:xfrm>
              <a:off x="1259075" y="1362"/>
              <a:ext cx="0" cy="179386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7" name="Shape 17"/>
            <p:cNvSpPr/>
            <p:nvPr/>
          </p:nvSpPr>
          <p:spPr>
            <a:xfrm>
              <a:off x="1001918" y="1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8" name="Shape 18"/>
            <p:cNvSpPr/>
            <p:nvPr/>
          </p:nvSpPr>
          <p:spPr>
            <a:xfrm>
              <a:off x="279630" y="0"/>
              <a:ext cx="179386" cy="179386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6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6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Group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8"/>
          </p:nvPr>
        </p:nvSpPr>
        <p:spPr>
          <a:xfrm>
            <a:off x="1482158" y="1990667"/>
            <a:ext cx="4389768" cy="1256111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>
            <a:spAutoFit/>
          </a:bodyPr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title" idx="19"/>
          </p:nvPr>
        </p:nvSpPr>
        <p:spPr>
          <a:xfrm>
            <a:off x="1256996" y="337153"/>
            <a:ext cx="6817284" cy="29832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>
            <a:spAutoFit/>
          </a:bodyPr>
          <a:lstStyle/>
          <a:p>
            <a:pPr lvl="0"/>
            <a:r>
              <a:t>Click to edit Master title style</a:t>
            </a:r>
          </a:p>
        </p:txBody>
      </p:sp>
      <p:sp>
        <p:nvSpPr>
          <p:cNvPr id="94" name="Shape 94"/>
          <p:cNvSpPr/>
          <p:nvPr/>
        </p:nvSpPr>
        <p:spPr>
          <a:xfrm>
            <a:off x="121488" y="6454684"/>
            <a:ext cx="8891762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prstDash val="solid"/>
            <a:headEnd type="none" w="lg" len="lg"/>
            <a:tailEnd type="none" w="lg" len="lg"/>
          </a:ln>
        </p:spPr>
        <p:txBody>
          <a:bodyPr wrap="none" lIns="93266" tIns="93266" rIns="93266" bIns="93266" anchor="ctr"/>
          <a:lstStyle/>
          <a:p>
            <a:pPr algn="l"/>
            <a:endParaRPr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95" name="Shape 95"/>
          <p:cNvSpPr/>
          <p:nvPr/>
        </p:nvSpPr>
        <p:spPr>
          <a:xfrm>
            <a:off x="129182" y="902198"/>
            <a:ext cx="8885636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prstDash val="solid"/>
            <a:headEnd type="none" w="lg" len="lg"/>
            <a:tailEnd type="none" w="lg" len="lg"/>
          </a:ln>
        </p:spPr>
        <p:txBody>
          <a:bodyPr wrap="none" lIns="93266" tIns="93266" rIns="93266" bIns="93266" anchor="ctr"/>
          <a:lstStyle/>
          <a:p>
            <a:pPr algn="l"/>
            <a:endParaRPr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97" name="Picture 97"/>
          <p:cNvPicPr/>
          <p:nvPr/>
        </p:nvPicPr>
        <p:blipFill>
          <a:blip r:embed="rId4"/>
          <a:stretch/>
        </p:blipFill>
        <p:spPr>
          <a:xfrm>
            <a:off x="8178323" y="42452"/>
            <a:ext cx="905489" cy="801773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pic>
        <p:nvPicPr>
          <p:cNvPr id="99" name="Picture 99"/>
          <p:cNvPicPr/>
          <p:nvPr/>
        </p:nvPicPr>
        <p:blipFill>
          <a:blip r:embed="rId5"/>
          <a:stretch/>
        </p:blipFill>
        <p:spPr>
          <a:xfrm>
            <a:off x="129182" y="119001"/>
            <a:ext cx="1022737" cy="734624"/>
          </a:xfrm>
          <a:prstGeom prst="rect">
            <a:avLst/>
          </a:prstGeom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xStyles>
    <p:titleStyle>
      <a:defPPr/>
      <a:lvl1pPr lvl="0" algn="l"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lvl="1" algn="l">
        <a:defRPr sz="1900" b="1">
          <a:solidFill>
            <a:schemeClr val="tx2"/>
          </a:solidFill>
          <a:latin typeface="Arial"/>
          <a:ea typeface="Arial"/>
          <a:cs typeface="Arial"/>
        </a:defRPr>
      </a:lvl2pPr>
      <a:lvl3pPr lvl="2" algn="l">
        <a:defRPr sz="1900" b="1">
          <a:solidFill>
            <a:schemeClr val="tx2"/>
          </a:solidFill>
          <a:latin typeface="Arial"/>
          <a:ea typeface="Arial"/>
          <a:cs typeface="Arial"/>
        </a:defRPr>
      </a:lvl3pPr>
      <a:lvl4pPr lvl="3" algn="l">
        <a:defRPr sz="1900" b="1">
          <a:solidFill>
            <a:schemeClr val="tx2"/>
          </a:solidFill>
          <a:latin typeface="Arial"/>
          <a:ea typeface="Arial"/>
          <a:cs typeface="Arial"/>
        </a:defRPr>
      </a:lvl4pPr>
      <a:lvl5pPr lvl="4" algn="l">
        <a:defRPr sz="1900" b="1">
          <a:solidFill>
            <a:schemeClr val="tx2"/>
          </a:solidFill>
          <a:latin typeface="Arial"/>
          <a:ea typeface="Arial"/>
          <a:cs typeface="Arial"/>
        </a:defRPr>
      </a:lvl5pPr>
      <a:lvl6pPr marL="466330" lvl="5" indent="0" algn="l">
        <a:defRPr sz="1900" b="1">
          <a:solidFill>
            <a:schemeClr val="tx2"/>
          </a:solidFill>
          <a:latin typeface="Arial"/>
          <a:ea typeface="Arial"/>
          <a:cs typeface="Arial"/>
        </a:defRPr>
      </a:lvl6pPr>
      <a:lvl7pPr marL="932665" lvl="6" indent="0" algn="l">
        <a:defRPr sz="1900" b="1">
          <a:solidFill>
            <a:schemeClr val="tx2"/>
          </a:solidFill>
          <a:latin typeface="Arial"/>
          <a:ea typeface="Arial"/>
          <a:cs typeface="Arial"/>
        </a:defRPr>
      </a:lvl7pPr>
      <a:lvl8pPr marL="1398999" lvl="7" indent="0" algn="l">
        <a:defRPr sz="1900" b="1">
          <a:solidFill>
            <a:schemeClr val="tx2"/>
          </a:solidFill>
          <a:latin typeface="Arial"/>
          <a:ea typeface="Arial"/>
          <a:cs typeface="Arial"/>
        </a:defRPr>
      </a:lvl8pPr>
      <a:lvl9pPr marL="1865332" lvl="8" indent="0" algn="l">
        <a:defRPr sz="1900" b="1">
          <a:solidFill>
            <a:schemeClr val="tx2"/>
          </a:solidFill>
          <a:latin typeface="Arial"/>
          <a:ea typeface="Arial"/>
          <a:cs typeface="Arial"/>
        </a:defRPr>
      </a:lvl9pPr>
    </p:titleStyle>
    <p:bodyStyle>
      <a:defPPr/>
      <a:lvl1pPr marL="0" lvl="0" indent="0" algn="l"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7544" lvl="1" indent="-195925" algn="l">
        <a:buClr>
          <a:schemeClr val="tx2"/>
        </a:buClr>
        <a:buSzPts val="2000"/>
        <a:buFont typeface="Arial"/>
        <a:buChar char="▪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466330" lvl="2" indent="-267170" algn="l">
        <a:buClr>
          <a:schemeClr val="tx2"/>
        </a:buClr>
        <a:buSzPts val="1920"/>
        <a:buFont typeface="Arial"/>
        <a:buChar char="–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626636" lvl="3" indent="-158683" algn="l">
        <a:buClr>
          <a:schemeClr val="tx2"/>
        </a:buClr>
        <a:buSzPts val="1920"/>
        <a:buFont typeface="Arial"/>
        <a:buChar char="▫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764785" lvl="4" indent="-132776" algn="l">
        <a:buClr>
          <a:schemeClr val="tx2"/>
        </a:buClr>
        <a:buSzPts val="1424"/>
        <a:buFont typeface="Arial"/>
        <a:buChar char="-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764785" lvl="5" indent="-132776" algn="l">
        <a:buClr>
          <a:schemeClr val="tx2"/>
        </a:buClr>
        <a:buSzPts val="1424"/>
        <a:buFont typeface="Arial"/>
        <a:buChar char="-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764785" lvl="6" indent="-132776" algn="l">
        <a:buClr>
          <a:schemeClr val="tx2"/>
        </a:buClr>
        <a:buSzPts val="1424"/>
        <a:buFont typeface="Arial"/>
        <a:buChar char="-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764785" lvl="7" indent="-132776" algn="l">
        <a:buClr>
          <a:schemeClr val="tx2"/>
        </a:buClr>
        <a:buSzPts val="1424"/>
        <a:buFont typeface="Arial"/>
        <a:buChar char="-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764785" lvl="8" indent="-132776" algn="l">
        <a:buClr>
          <a:schemeClr val="tx2"/>
        </a:buClr>
        <a:buSzPts val="1424"/>
        <a:buFont typeface="Arial"/>
        <a:buChar char="-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6633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32665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98999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65332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331665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97996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64329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730663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5"/>
          <a:stretch/>
        </a:blipFill>
        <a:effectLst/>
      </p:bgPr>
    </p:bg>
    <p:spTree>
      <p:nvGrpSpPr>
        <p:cNvPr id="1" name="Group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20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title" idx="21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105" name="Picture 105"/>
          <p:cNvPicPr/>
          <p:nvPr/>
        </p:nvPicPr>
        <p:blipFill>
          <a:blip r:embed="rId16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7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8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8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Group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 idx="22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Образец заголовка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23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dt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lvl="0" algn="l">
              <a:defRPr sz="900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05.06.2024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ft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lvl="0" algn="ctr">
              <a:defRPr sz="900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lvl="0" algn="r">
              <a:defRPr sz="900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875" r:id="rId12"/>
  </p:sldLayoutIdLst>
  <p:txStyles>
    <p:titleStyle>
      <a:defPPr/>
      <a:lvl1pPr lvl="0" algn="l">
        <a:lnSpc>
          <a:spcPct val="90000"/>
        </a:lnSpc>
        <a:buNone/>
        <a:defRPr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marL="171450" lvl="0" indent="-171450" algn="l">
        <a:lnSpc>
          <a:spcPct val="90000"/>
        </a:lnSpc>
        <a:spcBef>
          <a:spcPts val="750"/>
        </a:spcBef>
        <a:buFont typeface="Arial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14350" lvl="1" indent="-171450" algn="l">
        <a:lnSpc>
          <a:spcPct val="90000"/>
        </a:lnSpc>
        <a:spcBef>
          <a:spcPts val="375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>
        <a:lnSpc>
          <a:spcPct val="90000"/>
        </a:lnSpc>
        <a:spcBef>
          <a:spcPts val="375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885950" lvl="5" indent="-171450" algn="l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228850" lvl="6" indent="-171450" algn="l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571750" lvl="7" indent="-171450" algn="l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914650" lvl="8" indent="-171450" algn="l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2pPr>
      <a:lvl3pPr marL="685800" lvl="2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3pPr>
      <a:lvl4pPr marL="1028700" lvl="3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371600" lvl="4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714500" lvl="5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057400" lvl="6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400300" lvl="7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743200" lvl="8" indent="0" algn="l">
        <a:defRPr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/>
        </a:blipFill>
        <a:effectLst/>
      </p:bgPr>
    </p:bg>
    <p:spTree>
      <p:nvGrpSpPr>
        <p:cNvPr id="1" name="Group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 idx="24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25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pic>
        <p:nvPicPr>
          <p:cNvPr id="117" name="Picture 117"/>
          <p:cNvPicPr/>
          <p:nvPr/>
        </p:nvPicPr>
        <p:blipFill>
          <a:blip r:embed="rId14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</p:spPr>
      </p:pic>
      <p:grpSp>
        <p:nvGrpSpPr>
          <p:cNvPr id="118" name="Shape 118"/>
          <p:cNvGrpSpPr/>
          <p:nvPr/>
        </p:nvGrpSpPr>
        <p:grpSpPr>
          <a:xfrm>
            <a:off x="330154" y="6496071"/>
            <a:ext cx="1474814" cy="190478"/>
            <a:chOff x="0" y="0"/>
            <a:chExt cx="1474814" cy="190478"/>
          </a:xfrm>
        </p:grpSpPr>
        <p:sp>
          <p:nvSpPr>
            <p:cNvPr id="119" name="Shape 119"/>
            <p:cNvSpPr/>
            <p:nvPr/>
          </p:nvSpPr>
          <p:spPr>
            <a:xfrm>
              <a:off x="1295426" y="0"/>
              <a:ext cx="179386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6</a:t>
              </a:r>
            </a:p>
          </p:txBody>
        </p:sp>
        <p:sp>
          <p:nvSpPr>
            <p:cNvPr id="120" name="Shape 120"/>
            <p:cNvSpPr/>
            <p:nvPr/>
          </p:nvSpPr>
          <p:spPr>
            <a:xfrm>
              <a:off x="277830" y="1565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marL="0" marR="0" indent="0" algn="ctr">
                <a:lnSpc>
                  <a:spcPct val="100000"/>
                </a:lnSpc>
              </a:pPr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2</a:t>
              </a:r>
              <a:endParaRPr sz="1200" b="1"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21" name="Shape 121"/>
            <p:cNvSpPr/>
            <p:nvPr/>
          </p:nvSpPr>
          <p:spPr>
            <a:xfrm>
              <a:off x="531830" y="1565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3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22" name="Shape 122"/>
            <p:cNvSpPr/>
            <p:nvPr/>
          </p:nvSpPr>
          <p:spPr>
            <a:xfrm>
              <a:off x="234968" y="1565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23" name="Shape 123"/>
            <p:cNvSpPr/>
            <p:nvPr/>
          </p:nvSpPr>
          <p:spPr>
            <a:xfrm>
              <a:off x="498493" y="1565"/>
              <a:ext cx="1587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24" name="Shape 124"/>
            <p:cNvSpPr/>
            <p:nvPr/>
          </p:nvSpPr>
          <p:spPr>
            <a:xfrm>
              <a:off x="752470" y="0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25" name="Shape 125"/>
            <p:cNvSpPr/>
            <p:nvPr/>
          </p:nvSpPr>
          <p:spPr>
            <a:xfrm>
              <a:off x="785830" y="1565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4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26" name="Shape 126"/>
            <p:cNvSpPr/>
            <p:nvPr/>
          </p:nvSpPr>
          <p:spPr>
            <a:xfrm>
              <a:off x="0" y="11090"/>
              <a:ext cx="179386" cy="179387"/>
            </a:xfrm>
            <a:prstGeom prst="rect">
              <a:avLst/>
            </a:prstGeom>
            <a:solidFill>
              <a:schemeClr val="hlink"/>
            </a:solidFill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1</a:t>
              </a:r>
            </a:p>
          </p:txBody>
        </p:sp>
        <p:sp>
          <p:nvSpPr>
            <p:cNvPr id="127" name="Shape 127"/>
            <p:cNvSpPr/>
            <p:nvPr/>
          </p:nvSpPr>
          <p:spPr>
            <a:xfrm>
              <a:off x="1255689" y="1360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28" name="Shape 128"/>
            <p:cNvSpPr/>
            <p:nvPr/>
          </p:nvSpPr>
          <p:spPr>
            <a:xfrm>
              <a:off x="998532" y="0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29" name="Shape 129"/>
            <p:cNvSpPr/>
            <p:nvPr/>
          </p:nvSpPr>
          <p:spPr>
            <a:xfrm>
              <a:off x="1041418" y="11090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5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6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6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5"/>
          <a:stretch/>
        </a:blipFill>
        <a:effectLst/>
      </p:bgPr>
    </p:bg>
    <p:spTree>
      <p:nvGrpSpPr>
        <p:cNvPr id="1" name="Group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spcBef>
                <a:spcPts val="0"/>
              </a:spcBef>
              <a:spcAft>
                <a:spcPts val="0"/>
              </a:spcAft>
              <a:defRPr sz="2200" b="1">
                <a:solidFill>
                  <a:srgbClr val="003274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body" idx="26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title" idx="27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135" name="Picture 135"/>
          <p:cNvPicPr/>
          <p:nvPr/>
        </p:nvPicPr>
        <p:blipFill>
          <a:blip r:embed="rId16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  <p:sldLayoutId id="2147483819" r:id="rId13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7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8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8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/>
        </a:blipFill>
        <a:effectLst/>
      </p:bgPr>
    </p:bg>
    <p:spTree>
      <p:nvGrpSpPr>
        <p:cNvPr id="1" name="Group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type="body" idx="28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title" idx="29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141" name="Picture 141"/>
          <p:cNvPicPr/>
          <p:nvPr/>
        </p:nvPicPr>
        <p:blipFill>
          <a:blip r:embed="rId14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</p:spPr>
      </p:pic>
      <p:grpSp>
        <p:nvGrpSpPr>
          <p:cNvPr id="142" name="Shape 142"/>
          <p:cNvGrpSpPr/>
          <p:nvPr/>
        </p:nvGrpSpPr>
        <p:grpSpPr>
          <a:xfrm>
            <a:off x="260122" y="6496072"/>
            <a:ext cx="1506746" cy="190477"/>
            <a:chOff x="0" y="0"/>
            <a:chExt cx="1506746" cy="190477"/>
          </a:xfrm>
        </p:grpSpPr>
        <p:sp>
          <p:nvSpPr>
            <p:cNvPr id="143" name="Shape 143"/>
            <p:cNvSpPr/>
            <p:nvPr/>
          </p:nvSpPr>
          <p:spPr>
            <a:xfrm>
              <a:off x="0" y="11090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1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44" name="Shape 144"/>
            <p:cNvSpPr/>
            <p:nvPr/>
          </p:nvSpPr>
          <p:spPr>
            <a:xfrm>
              <a:off x="281215" y="11090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marL="0" marR="0" indent="0" algn="ctr">
                <a:lnSpc>
                  <a:spcPct val="100000"/>
                </a:lnSpc>
              </a:pPr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2</a:t>
              </a:r>
              <a:endParaRPr sz="1200" b="1"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45" name="Shape 145"/>
            <p:cNvSpPr/>
            <p:nvPr/>
          </p:nvSpPr>
          <p:spPr>
            <a:xfrm>
              <a:off x="535216" y="1565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3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46" name="Shape 146"/>
            <p:cNvSpPr/>
            <p:nvPr/>
          </p:nvSpPr>
          <p:spPr>
            <a:xfrm>
              <a:off x="238352" y="1565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47" name="Shape 147"/>
            <p:cNvSpPr/>
            <p:nvPr/>
          </p:nvSpPr>
          <p:spPr>
            <a:xfrm>
              <a:off x="501878" y="1565"/>
              <a:ext cx="1587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48" name="Shape 148"/>
            <p:cNvSpPr/>
            <p:nvPr/>
          </p:nvSpPr>
          <p:spPr>
            <a:xfrm>
              <a:off x="755856" y="0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49" name="Shape 149"/>
            <p:cNvSpPr/>
            <p:nvPr/>
          </p:nvSpPr>
          <p:spPr>
            <a:xfrm>
              <a:off x="789216" y="1565"/>
              <a:ext cx="179386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4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50" name="Shape 150"/>
            <p:cNvSpPr/>
            <p:nvPr/>
          </p:nvSpPr>
          <p:spPr>
            <a:xfrm>
              <a:off x="1327360" y="1565"/>
              <a:ext cx="179386" cy="179387"/>
            </a:xfrm>
            <a:prstGeom prst="rect">
              <a:avLst/>
            </a:prstGeom>
            <a:solidFill>
              <a:schemeClr val="hlink"/>
            </a:solidFill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6</a:t>
              </a:r>
            </a:p>
          </p:txBody>
        </p:sp>
        <p:sp>
          <p:nvSpPr>
            <p:cNvPr id="151" name="Shape 151"/>
            <p:cNvSpPr/>
            <p:nvPr/>
          </p:nvSpPr>
          <p:spPr>
            <a:xfrm>
              <a:off x="1259075" y="1360"/>
              <a:ext cx="0" cy="179386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52" name="Shape 152"/>
            <p:cNvSpPr/>
            <p:nvPr/>
          </p:nvSpPr>
          <p:spPr>
            <a:xfrm>
              <a:off x="1001918" y="0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53" name="Shape 153"/>
            <p:cNvSpPr/>
            <p:nvPr/>
          </p:nvSpPr>
          <p:spPr>
            <a:xfrm>
              <a:off x="1044803" y="11090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5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6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6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/>
        </a:blipFill>
        <a:effectLst/>
      </p:bgPr>
    </p:bg>
    <p:spTree>
      <p:nvGrpSpPr>
        <p:cNvPr id="1" name="Group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type="body" idx="30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157" name="Shape 157"/>
          <p:cNvSpPr txBox="1">
            <a:spLocks noGrp="1"/>
          </p:cNvSpPr>
          <p:nvPr>
            <p:ph type="title" idx="31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159" name="Picture 159"/>
          <p:cNvPicPr/>
          <p:nvPr/>
        </p:nvPicPr>
        <p:blipFill>
          <a:blip r:embed="rId14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</p:spPr>
      </p:pic>
      <p:grpSp>
        <p:nvGrpSpPr>
          <p:cNvPr id="160" name="Shape 160"/>
          <p:cNvGrpSpPr/>
          <p:nvPr/>
        </p:nvGrpSpPr>
        <p:grpSpPr>
          <a:xfrm>
            <a:off x="214282" y="6510359"/>
            <a:ext cx="1414473" cy="190478"/>
            <a:chOff x="0" y="0"/>
            <a:chExt cx="1414473" cy="190478"/>
          </a:xfrm>
        </p:grpSpPr>
        <p:sp>
          <p:nvSpPr>
            <p:cNvPr id="161" name="Shape 161"/>
            <p:cNvSpPr/>
            <p:nvPr/>
          </p:nvSpPr>
          <p:spPr>
            <a:xfrm>
              <a:off x="0" y="11090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1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62" name="Shape 162"/>
            <p:cNvSpPr/>
            <p:nvPr/>
          </p:nvSpPr>
          <p:spPr>
            <a:xfrm>
              <a:off x="215900" y="1565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marL="0" marR="0" indent="0" algn="ctr">
                <a:lnSpc>
                  <a:spcPct val="100000"/>
                </a:lnSpc>
              </a:pPr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2</a:t>
              </a:r>
              <a:endParaRPr sz="1200" b="1"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63" name="Shape 163"/>
            <p:cNvSpPr/>
            <p:nvPr/>
          </p:nvSpPr>
          <p:spPr>
            <a:xfrm>
              <a:off x="1235086" y="0"/>
              <a:ext cx="179386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6</a:t>
              </a:r>
            </a:p>
          </p:txBody>
        </p:sp>
        <p:sp>
          <p:nvSpPr>
            <p:cNvPr id="164" name="Shape 164"/>
            <p:cNvSpPr/>
            <p:nvPr/>
          </p:nvSpPr>
          <p:spPr>
            <a:xfrm>
              <a:off x="173037" y="1565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65" name="Shape 165"/>
            <p:cNvSpPr/>
            <p:nvPr/>
          </p:nvSpPr>
          <p:spPr>
            <a:xfrm>
              <a:off x="436562" y="1565"/>
              <a:ext cx="1587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66" name="Shape 166"/>
            <p:cNvSpPr/>
            <p:nvPr/>
          </p:nvSpPr>
          <p:spPr>
            <a:xfrm>
              <a:off x="690540" y="0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67" name="Shape 167"/>
            <p:cNvSpPr/>
            <p:nvPr/>
          </p:nvSpPr>
          <p:spPr>
            <a:xfrm>
              <a:off x="723900" y="1565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4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68" name="Shape 168"/>
            <p:cNvSpPr/>
            <p:nvPr/>
          </p:nvSpPr>
          <p:spPr>
            <a:xfrm>
              <a:off x="476253" y="6329"/>
              <a:ext cx="179387" cy="179387"/>
            </a:xfrm>
            <a:prstGeom prst="rect">
              <a:avLst/>
            </a:prstGeom>
            <a:solidFill>
              <a:schemeClr val="hlink"/>
            </a:solidFill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3</a:t>
              </a:r>
            </a:p>
          </p:txBody>
        </p:sp>
        <p:sp>
          <p:nvSpPr>
            <p:cNvPr id="169" name="Shape 169"/>
            <p:cNvSpPr/>
            <p:nvPr/>
          </p:nvSpPr>
          <p:spPr>
            <a:xfrm>
              <a:off x="1193759" y="1360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70" name="Shape 170"/>
            <p:cNvSpPr/>
            <p:nvPr/>
          </p:nvSpPr>
          <p:spPr>
            <a:xfrm>
              <a:off x="936602" y="0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171" name="Shape 171"/>
            <p:cNvSpPr/>
            <p:nvPr/>
          </p:nvSpPr>
          <p:spPr>
            <a:xfrm>
              <a:off x="979487" y="11090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5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6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6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/>
        </a:blipFill>
        <a:effectLst/>
      </p:bgPr>
    </p:bg>
    <p:spTree>
      <p:nvGrpSpPr>
        <p:cNvPr id="1" name="Group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sldNum" idx="4"/>
          </p:nvPr>
        </p:nvSpPr>
        <p:spPr>
          <a:xfrm>
            <a:off x="8259767" y="6448499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  <p:sp>
        <p:nvSpPr>
          <p:cNvPr id="174" name="Shape 174"/>
          <p:cNvSpPr txBox="1">
            <a:spLocks noGrp="1"/>
          </p:cNvSpPr>
          <p:nvPr>
            <p:ph type="body" idx="32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title" idx="33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177" name="Picture 177"/>
          <p:cNvPicPr/>
          <p:nvPr/>
        </p:nvPicPr>
        <p:blipFill>
          <a:blip r:embed="rId14"/>
          <a:stretch/>
        </p:blipFill>
        <p:spPr>
          <a:xfrm>
            <a:off x="8005764" y="106363"/>
            <a:ext cx="887411" cy="785812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6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6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/>
        </a:blipFill>
        <a:effectLst/>
      </p:bgPr>
    </p:bg>
    <p:spTree>
      <p:nvGrpSpPr>
        <p:cNvPr id="1" name="Group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 idx="34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sp>
        <p:nvSpPr>
          <p:cNvPr id="180" name="Shape 180"/>
          <p:cNvSpPr txBox="1">
            <a:spLocks noGrp="1"/>
          </p:cNvSpPr>
          <p:nvPr>
            <p:ph type="sldNum" idx="4"/>
          </p:nvPr>
        </p:nvSpPr>
        <p:spPr>
          <a:xfrm>
            <a:off x="8259763" y="6448427"/>
            <a:ext cx="627061" cy="377824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  <p:sp>
        <p:nvSpPr>
          <p:cNvPr id="181" name="Shape 181"/>
          <p:cNvSpPr txBox="1">
            <a:spLocks noGrp="1"/>
          </p:cNvSpPr>
          <p:nvPr>
            <p:ph type="body" idx="35"/>
          </p:nvPr>
        </p:nvSpPr>
        <p:spPr>
          <a:xfrm>
            <a:off x="468314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pic>
        <p:nvPicPr>
          <p:cNvPr id="183" name="Picture 183"/>
          <p:cNvPicPr/>
          <p:nvPr/>
        </p:nvPicPr>
        <p:blipFill>
          <a:blip r:embed="rId14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  <p:sp>
        <p:nvSpPr>
          <p:cNvPr id="184" name="Shape 184"/>
          <p:cNvSpPr/>
          <p:nvPr/>
        </p:nvSpPr>
        <p:spPr>
          <a:xfrm>
            <a:off x="2163764" y="6469065"/>
            <a:ext cx="179386" cy="179386"/>
          </a:xfrm>
          <a:prstGeom prst="rect">
            <a:avLst/>
          </a:prstGeom>
          <a:noFill/>
          <a:ln w="19050">
            <a:noFill/>
            <a:headEnd type="none" w="med" len="med"/>
            <a:tailEnd type="none" w="med" len="med"/>
          </a:ln>
        </p:spPr>
        <p:txBody>
          <a:bodyPr wrap="none" lIns="0" tIns="0" rIns="0" bIns="0" anchor="ctr"/>
          <a:lstStyle/>
          <a:p>
            <a:pPr algn="ctr"/>
            <a:endParaRPr sz="1200" b="1">
              <a:solidFill>
                <a:srgbClr val="414142"/>
              </a:solidFill>
              <a:latin typeface="Arial"/>
              <a:ea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6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6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/>
        </a:blipFill>
        <a:effectLst/>
      </p:bgPr>
    </p:bg>
    <p:spTree>
      <p:nvGrpSpPr>
        <p:cNvPr id="1" name="Group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  <p:sp>
        <p:nvSpPr>
          <p:cNvPr id="187" name="Shape 187"/>
          <p:cNvSpPr txBox="1">
            <a:spLocks noGrp="1"/>
          </p:cNvSpPr>
          <p:nvPr>
            <p:ph type="body" idx="36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188" name="Shape 188"/>
          <p:cNvSpPr txBox="1">
            <a:spLocks noGrp="1"/>
          </p:cNvSpPr>
          <p:nvPr>
            <p:ph type="title" idx="37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190" name="Picture 190"/>
          <p:cNvPicPr/>
          <p:nvPr/>
        </p:nvPicPr>
        <p:blipFill>
          <a:blip r:embed="rId14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6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6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/>
        </a:blipFill>
        <a:effectLst/>
      </p:bgPr>
    </p:bg>
    <p:spTree>
      <p:nvGrpSpPr>
        <p:cNvPr id="1" name="Group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  <p:sp>
        <p:nvSpPr>
          <p:cNvPr id="21" name="Shape 21"/>
          <p:cNvSpPr txBox="1">
            <a:spLocks noGrp="1"/>
          </p:cNvSpPr>
          <p:nvPr>
            <p:ph type="body" idx="2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22" name="Shape 22"/>
          <p:cNvSpPr txBox="1">
            <a:spLocks noGrp="1"/>
          </p:cNvSpPr>
          <p:nvPr>
            <p:ph type="title" idx="3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24" name="Picture 24"/>
          <p:cNvPicPr/>
          <p:nvPr/>
        </p:nvPicPr>
        <p:blipFill>
          <a:blip r:embed="rId14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6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6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/>
        </a:blipFill>
        <a:effectLst/>
      </p:bgPr>
    </p:bg>
    <p:spTree>
      <p:nvGrpSpPr>
        <p:cNvPr id="1" name="Group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body" idx="4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28" name="Shape 28"/>
          <p:cNvSpPr txBox="1">
            <a:spLocks noGrp="1"/>
          </p:cNvSpPr>
          <p:nvPr>
            <p:ph type="title" idx="5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30" name="Picture 30"/>
          <p:cNvPicPr/>
          <p:nvPr/>
        </p:nvPicPr>
        <p:blipFill>
          <a:blip r:embed="rId15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6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7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7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/>
        </a:blipFill>
        <a:effectLst/>
      </p:bgPr>
    </p:bg>
    <p:spTree>
      <p:nvGrpSpPr>
        <p:cNvPr id="1" name="Group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  <p:sp>
        <p:nvSpPr>
          <p:cNvPr id="33" name="Shape 33"/>
          <p:cNvSpPr txBox="1">
            <a:spLocks noGrp="1"/>
          </p:cNvSpPr>
          <p:nvPr>
            <p:ph type="body" idx="6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34" name="Shape 34"/>
          <p:cNvSpPr txBox="1">
            <a:spLocks noGrp="1"/>
          </p:cNvSpPr>
          <p:nvPr>
            <p:ph type="title" idx="7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36" name="Picture 36"/>
          <p:cNvPicPr/>
          <p:nvPr/>
        </p:nvPicPr>
        <p:blipFill>
          <a:blip r:embed="rId14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</p:spPr>
      </p:pic>
      <p:grpSp>
        <p:nvGrpSpPr>
          <p:cNvPr id="37" name="Shape 37"/>
          <p:cNvGrpSpPr/>
          <p:nvPr/>
        </p:nvGrpSpPr>
        <p:grpSpPr>
          <a:xfrm>
            <a:off x="219044" y="6505595"/>
            <a:ext cx="1479558" cy="193675"/>
            <a:chOff x="0" y="0"/>
            <a:chExt cx="1479558" cy="193675"/>
          </a:xfrm>
        </p:grpSpPr>
        <p:sp>
          <p:nvSpPr>
            <p:cNvPr id="38" name="Shape 38"/>
            <p:cNvSpPr/>
            <p:nvPr/>
          </p:nvSpPr>
          <p:spPr>
            <a:xfrm>
              <a:off x="0" y="11091"/>
              <a:ext cx="179386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1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39" name="Shape 39"/>
            <p:cNvSpPr/>
            <p:nvPr/>
          </p:nvSpPr>
          <p:spPr>
            <a:xfrm>
              <a:off x="290514" y="14289"/>
              <a:ext cx="179386" cy="179386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marL="0" marR="0" indent="0" algn="ctr">
                <a:lnSpc>
                  <a:spcPct val="100000"/>
                </a:lnSpc>
              </a:pPr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2</a:t>
              </a:r>
              <a:endParaRPr sz="1200" b="1"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0" name="Shape 40"/>
            <p:cNvSpPr/>
            <p:nvPr/>
          </p:nvSpPr>
          <p:spPr>
            <a:xfrm>
              <a:off x="546101" y="1566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3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1" name="Shape 41"/>
            <p:cNvSpPr/>
            <p:nvPr/>
          </p:nvSpPr>
          <p:spPr>
            <a:xfrm>
              <a:off x="249238" y="1566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2" name="Shape 42"/>
            <p:cNvSpPr/>
            <p:nvPr/>
          </p:nvSpPr>
          <p:spPr>
            <a:xfrm>
              <a:off x="512763" y="1566"/>
              <a:ext cx="1587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3" name="Shape 43"/>
            <p:cNvSpPr/>
            <p:nvPr/>
          </p:nvSpPr>
          <p:spPr>
            <a:xfrm>
              <a:off x="744969" y="1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4" name="Shape 44"/>
            <p:cNvSpPr/>
            <p:nvPr/>
          </p:nvSpPr>
          <p:spPr>
            <a:xfrm>
              <a:off x="1300171" y="14289"/>
              <a:ext cx="179386" cy="179386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6</a:t>
              </a:r>
            </a:p>
          </p:txBody>
        </p:sp>
        <p:sp>
          <p:nvSpPr>
            <p:cNvPr id="45" name="Shape 45"/>
            <p:cNvSpPr/>
            <p:nvPr/>
          </p:nvSpPr>
          <p:spPr>
            <a:xfrm>
              <a:off x="790580" y="0"/>
              <a:ext cx="179386" cy="179386"/>
            </a:xfrm>
            <a:prstGeom prst="rect">
              <a:avLst/>
            </a:prstGeom>
            <a:solidFill>
              <a:schemeClr val="hlink"/>
            </a:solidFill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4</a:t>
              </a:r>
            </a:p>
          </p:txBody>
        </p:sp>
        <p:sp>
          <p:nvSpPr>
            <p:cNvPr id="46" name="Shape 46"/>
            <p:cNvSpPr/>
            <p:nvPr/>
          </p:nvSpPr>
          <p:spPr>
            <a:xfrm>
              <a:off x="1269960" y="1361"/>
              <a:ext cx="0" cy="179386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7" name="Shape 47"/>
            <p:cNvSpPr/>
            <p:nvPr/>
          </p:nvSpPr>
          <p:spPr>
            <a:xfrm>
              <a:off x="1012803" y="1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48" name="Shape 48"/>
            <p:cNvSpPr/>
            <p:nvPr/>
          </p:nvSpPr>
          <p:spPr>
            <a:xfrm>
              <a:off x="1055689" y="11091"/>
              <a:ext cx="179386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5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6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6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/>
        </a:blipFill>
        <a:effectLst/>
      </p:bgPr>
    </p:bg>
    <p:spTree>
      <p:nvGrpSpPr>
        <p:cNvPr id="1" name="Group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spcBef>
                <a:spcPts val="0"/>
              </a:spcBef>
              <a:spcAft>
                <a:spcPts val="0"/>
              </a:spcAft>
              <a:defRPr sz="2200" b="1">
                <a:solidFill>
                  <a:schemeClr val="hlink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>
                <a:solidFill>
                  <a:srgbClr val="003274"/>
                </a:solidFill>
              </a:rPr>
              <a:t>‹#›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8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title" idx="9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54" name="Picture 54"/>
          <p:cNvPicPr/>
          <p:nvPr/>
        </p:nvPicPr>
        <p:blipFill>
          <a:blip r:embed="rId15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6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7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7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/>
        </a:blipFill>
        <a:effectLst/>
      </p:bgPr>
    </p:bg>
    <p:spTree>
      <p:nvGrpSpPr>
        <p:cNvPr id="1" name="Group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body" idx="10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title" idx="11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60" name="Picture 60"/>
          <p:cNvPicPr/>
          <p:nvPr/>
        </p:nvPicPr>
        <p:blipFill>
          <a:blip r:embed="rId14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6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6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/>
        </a:blipFill>
        <a:effectLst/>
      </p:bgPr>
    </p:bg>
    <p:spTree>
      <p:nvGrpSpPr>
        <p:cNvPr id="1" name="Group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2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title" idx="13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66" name="Picture 66"/>
          <p:cNvPicPr/>
          <p:nvPr/>
        </p:nvPicPr>
        <p:blipFill>
          <a:blip r:embed="rId15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</p:spPr>
      </p:pic>
      <p:grpSp>
        <p:nvGrpSpPr>
          <p:cNvPr id="67" name="Shape 67"/>
          <p:cNvGrpSpPr/>
          <p:nvPr/>
        </p:nvGrpSpPr>
        <p:grpSpPr>
          <a:xfrm>
            <a:off x="253742" y="6510359"/>
            <a:ext cx="1492487" cy="190478"/>
            <a:chOff x="0" y="0"/>
            <a:chExt cx="1492487" cy="190478"/>
          </a:xfrm>
        </p:grpSpPr>
        <p:sp>
          <p:nvSpPr>
            <p:cNvPr id="68" name="Shape 68"/>
            <p:cNvSpPr/>
            <p:nvPr/>
          </p:nvSpPr>
          <p:spPr>
            <a:xfrm>
              <a:off x="0" y="11090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1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69" name="Shape 69"/>
            <p:cNvSpPr/>
            <p:nvPr/>
          </p:nvSpPr>
          <p:spPr>
            <a:xfrm>
              <a:off x="1313100" y="9525"/>
              <a:ext cx="179386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marL="0" marR="0" indent="0" algn="ctr">
                <a:lnSpc>
                  <a:spcPct val="100000"/>
                </a:lnSpc>
              </a:pPr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6</a:t>
              </a:r>
              <a:endParaRPr sz="1200" b="1">
                <a:solidFill>
                  <a:schemeClr val="bg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70" name="Shape 70"/>
            <p:cNvSpPr/>
            <p:nvPr/>
          </p:nvSpPr>
          <p:spPr>
            <a:xfrm>
              <a:off x="535216" y="1565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3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71" name="Shape 71"/>
            <p:cNvSpPr/>
            <p:nvPr/>
          </p:nvSpPr>
          <p:spPr>
            <a:xfrm>
              <a:off x="238353" y="1565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72" name="Shape 72"/>
            <p:cNvSpPr/>
            <p:nvPr/>
          </p:nvSpPr>
          <p:spPr>
            <a:xfrm>
              <a:off x="512764" y="1565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73" name="Shape 73"/>
            <p:cNvSpPr/>
            <p:nvPr/>
          </p:nvSpPr>
          <p:spPr>
            <a:xfrm>
              <a:off x="755856" y="0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74" name="Shape 74"/>
            <p:cNvSpPr/>
            <p:nvPr/>
          </p:nvSpPr>
          <p:spPr>
            <a:xfrm>
              <a:off x="789216" y="1565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4</a:t>
              </a:r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75" name="Shape 75"/>
            <p:cNvSpPr/>
            <p:nvPr/>
          </p:nvSpPr>
          <p:spPr>
            <a:xfrm>
              <a:off x="284393" y="4760"/>
              <a:ext cx="179386" cy="179387"/>
            </a:xfrm>
            <a:prstGeom prst="rect">
              <a:avLst/>
            </a:prstGeom>
            <a:solidFill>
              <a:schemeClr val="hlink"/>
            </a:solidFill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bg1"/>
                  </a:solidFill>
                  <a:latin typeface="Arial"/>
                  <a:ea typeface="Arial"/>
                  <a:cs typeface="Arial"/>
                </a:rPr>
                <a:t>2</a:t>
              </a:r>
            </a:p>
          </p:txBody>
        </p:sp>
        <p:sp>
          <p:nvSpPr>
            <p:cNvPr id="76" name="Shape 76"/>
            <p:cNvSpPr/>
            <p:nvPr/>
          </p:nvSpPr>
          <p:spPr>
            <a:xfrm>
              <a:off x="1259075" y="1360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77" name="Shape 77"/>
            <p:cNvSpPr/>
            <p:nvPr/>
          </p:nvSpPr>
          <p:spPr>
            <a:xfrm>
              <a:off x="1001918" y="0"/>
              <a:ext cx="0" cy="179387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91440" tIns="45720" rIns="91440" bIns="45720" anchor="ctr"/>
            <a:lstStyle/>
            <a:p>
              <a:pPr algn="l"/>
              <a:endParaRPr>
                <a:solidFill>
                  <a:schemeClr val="tx1"/>
                </a:solidFill>
                <a:latin typeface="Arial"/>
                <a:ea typeface="Arial"/>
                <a:cs typeface="Arial"/>
              </a:endParaRPr>
            </a:p>
          </p:txBody>
        </p:sp>
        <p:sp>
          <p:nvSpPr>
            <p:cNvPr id="78" name="Shape 78"/>
            <p:cNvSpPr/>
            <p:nvPr/>
          </p:nvSpPr>
          <p:spPr>
            <a:xfrm>
              <a:off x="1044803" y="11090"/>
              <a:ext cx="179387" cy="179387"/>
            </a:xfrm>
            <a:prstGeom prst="rect">
              <a:avLst/>
            </a:prstGeom>
            <a:noFill/>
            <a:ln w="19050">
              <a:noFill/>
              <a:headEnd type="none" w="med" len="med"/>
              <a:tailEnd type="none" w="med" len="med"/>
            </a:ln>
          </p:spPr>
          <p:txBody>
            <a:bodyPr wrap="none" lIns="0" tIns="0" rIns="0" bIns="0" anchor="ctr"/>
            <a:lstStyle/>
            <a:p>
              <a:pPr algn="ctr"/>
              <a:r>
                <a:rPr sz="1200" b="1">
                  <a:solidFill>
                    <a:schemeClr val="tx1"/>
                  </a:solidFill>
                  <a:latin typeface="Arial"/>
                  <a:ea typeface="Arial"/>
                  <a:cs typeface="Arial"/>
                </a:rPr>
                <a:t>5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6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7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7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/>
        </a:blipFill>
        <a:effectLst/>
      </p:bgPr>
    </p:bg>
    <p:spTree>
      <p:nvGrpSpPr>
        <p:cNvPr id="1" name="Group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sldNum" idx="4"/>
          </p:nvPr>
        </p:nvSpPr>
        <p:spPr>
          <a:xfrm>
            <a:off x="8259763" y="6448425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rgbClr val="003274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>
                <a:latin typeface="Arial"/>
                <a:ea typeface="Arial"/>
                <a:cs typeface="Arial"/>
              </a:rPr>
              <a:t>‹#›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4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title" idx="15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84" name="Picture 84"/>
          <p:cNvPicPr/>
          <p:nvPr/>
        </p:nvPicPr>
        <p:blipFill>
          <a:blip r:embed="rId14"/>
          <a:stretch/>
        </p:blipFill>
        <p:spPr>
          <a:xfrm>
            <a:off x="8005763" y="106363"/>
            <a:ext cx="887411" cy="785812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6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6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/>
        </a:blipFill>
        <a:effectLst/>
      </p:bgPr>
    </p:bg>
    <p:spTree>
      <p:nvGrpSpPr>
        <p:cNvPr id="1" name="Group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sldNum" idx="4"/>
          </p:nvPr>
        </p:nvSpPr>
        <p:spPr>
          <a:xfrm>
            <a:off x="8259767" y="6448479"/>
            <a:ext cx="627061" cy="3778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 anchorCtr="1"/>
          <a:lstStyle>
            <a:defPPr/>
            <a:lvl1pPr lvl="0" algn="r">
              <a:defRPr sz="2200" b="1">
                <a:solidFill>
                  <a:schemeClr val="hlink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t>‹#›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6"/>
          </p:nvPr>
        </p:nvSpPr>
        <p:spPr>
          <a:xfrm>
            <a:off x="468313" y="1125538"/>
            <a:ext cx="8424862" cy="514826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/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title" idx="17"/>
          </p:nvPr>
        </p:nvSpPr>
        <p:spPr>
          <a:xfrm>
            <a:off x="468313" y="0"/>
            <a:ext cx="7632700" cy="962025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/>
          <a:lstStyle/>
          <a:p>
            <a:pPr lvl="0"/>
            <a:r>
              <a:t>Образец заголовка</a:t>
            </a:r>
          </a:p>
        </p:txBody>
      </p:sp>
      <p:pic>
        <p:nvPicPr>
          <p:cNvPr id="90" name="Picture 90"/>
          <p:cNvPicPr/>
          <p:nvPr/>
        </p:nvPicPr>
        <p:blipFill>
          <a:blip r:embed="rId14"/>
          <a:stretch/>
        </p:blipFill>
        <p:spPr>
          <a:xfrm>
            <a:off x="8005764" y="106363"/>
            <a:ext cx="887411" cy="785812"/>
          </a:xfrm>
          <a:prstGeom prst="rect">
            <a:avLst/>
          </a:prstGeom>
          <a:ln w="9525">
            <a:noFill/>
            <a:headEnd type="none" w="med" len="med"/>
            <a:tailEnd type="none" w="med" len="med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defPPr/>
      <a:lvl1pPr lvl="0" algn="l"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lvl="1" algn="l">
        <a:defRPr sz="2000" b="1">
          <a:solidFill>
            <a:schemeClr val="hlink"/>
          </a:solidFill>
          <a:latin typeface="Arial"/>
          <a:ea typeface="Arial"/>
          <a:cs typeface="Arial"/>
        </a:defRPr>
      </a:lvl2pPr>
      <a:lvl3pPr lvl="2" algn="l">
        <a:defRPr sz="2000" b="1">
          <a:solidFill>
            <a:schemeClr val="hlink"/>
          </a:solidFill>
          <a:latin typeface="Arial"/>
          <a:ea typeface="Arial"/>
          <a:cs typeface="Arial"/>
        </a:defRPr>
      </a:lvl3pPr>
      <a:lvl4pPr lvl="3" algn="l">
        <a:defRPr sz="2000" b="1">
          <a:solidFill>
            <a:schemeClr val="hlink"/>
          </a:solidFill>
          <a:latin typeface="Arial"/>
          <a:ea typeface="Arial"/>
          <a:cs typeface="Arial"/>
        </a:defRPr>
      </a:lvl4pPr>
      <a:lvl5pPr lvl="4" algn="l">
        <a:defRPr sz="2000" b="1">
          <a:solidFill>
            <a:schemeClr val="hlink"/>
          </a:solidFill>
          <a:latin typeface="Arial"/>
          <a:ea typeface="Arial"/>
          <a:cs typeface="Arial"/>
        </a:defRPr>
      </a:lvl5pPr>
      <a:lvl6pPr marL="457200" lvl="5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6pPr>
      <a:lvl7pPr marL="914400" lvl="6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7pPr>
      <a:lvl8pPr marL="1371600" lvl="7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8pPr>
      <a:lvl9pPr marL="1828800" lvl="8" indent="0" algn="l">
        <a:defRPr sz="2000" b="1">
          <a:solidFill>
            <a:schemeClr val="hlink"/>
          </a:solidFill>
          <a:latin typeface="Arial"/>
          <a:ea typeface="Arial"/>
          <a:cs typeface="Arial"/>
        </a:defRPr>
      </a:lvl9pPr>
    </p:titleStyle>
    <p:bodyStyle>
      <a:defPPr/>
      <a:lvl1pPr marL="180975" lvl="0" indent="-180975" algn="l">
        <a:lnSpc>
          <a:spcPct val="110000"/>
        </a:lnSpc>
        <a:buSzPts val="1600"/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lvl="1" indent="-177800" algn="l">
        <a:lnSpc>
          <a:spcPct val="110000"/>
        </a:lnSpc>
        <a:buSzPts val="1400"/>
        <a:buBlip>
          <a:blip r:embed="rId16"/>
        </a:buBlip>
        <a:defRPr sz="1400">
          <a:solidFill>
            <a:schemeClr val="tx1"/>
          </a:solidFill>
          <a:latin typeface="+mn-lt"/>
          <a:ea typeface="+mn-ea"/>
          <a:cs typeface="+mn-cs"/>
        </a:defRPr>
      </a:lvl2pPr>
      <a:lvl3pPr marL="1162050" lvl="2" indent="-268288" algn="l">
        <a:buSzPts val="2200"/>
        <a:buBlip>
          <a:blip r:embed="rId16"/>
        </a:buBlip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665288" lvl="3" indent="-228600" algn="l"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73275" lvl="4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30475" lvl="5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87675" lvl="6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44875" lvl="7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902075" lvl="8" indent="-228600" algn="l"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8.xml"/><Relationship Id="rId4" Type="http://schemas.openxmlformats.org/officeDocument/2006/relationships/image" Target="../media/image2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GroupShape 1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4" name="Shape 1194"/>
          <p:cNvSpPr/>
          <p:nvPr/>
        </p:nvSpPr>
        <p:spPr>
          <a:xfrm>
            <a:off x="40945" y="0"/>
            <a:ext cx="1043608" cy="880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1440" tIns="45720" rIns="91440" bIns="45720" anchor="ctr"/>
          <a:lstStyle/>
          <a:p>
            <a:pPr algn="ctr"/>
            <a:endParaRPr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95" name="Shape 1195"/>
          <p:cNvSpPr/>
          <p:nvPr/>
        </p:nvSpPr>
        <p:spPr>
          <a:xfrm>
            <a:off x="234932" y="1666978"/>
            <a:ext cx="4145574" cy="21783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lIns="91440" tIns="45720" rIns="91440" bIns="45720" anchor="ctr"/>
          <a:lstStyle/>
          <a:p>
            <a:pPr algn="ctr"/>
            <a:endParaRPr sz="1300">
              <a:solidFill>
                <a:srgbClr val="003274">
                  <a:lumMod val="75000"/>
                </a:srgbClr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196" name="Shape 1196"/>
          <p:cNvSpPr/>
          <p:nvPr/>
        </p:nvSpPr>
        <p:spPr>
          <a:xfrm>
            <a:off x="234932" y="3886600"/>
            <a:ext cx="4145574" cy="21720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lIns="91440" tIns="45720" rIns="91440" bIns="45720" anchor="ctr"/>
          <a:lstStyle/>
          <a:p>
            <a:pPr algn="ctr"/>
            <a:endParaRPr dirty="0">
              <a:solidFill>
                <a:srgbClr val="003274">
                  <a:lumMod val="75000"/>
                </a:srgbClr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197" name="Shape 1197"/>
          <p:cNvSpPr/>
          <p:nvPr/>
        </p:nvSpPr>
        <p:spPr>
          <a:xfrm>
            <a:off x="4640527" y="1690422"/>
            <a:ext cx="4293160" cy="21505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lIns="91440" tIns="0" rIns="91440" bIns="45720" anchor="t"/>
          <a:lstStyle>
            <a:defPPr/>
            <a:lvl1pPr lvl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sz="600" dirty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algn="l"/>
            <a:endParaRPr lang="ru-RU" sz="900" dirty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228600" indent="-228600" algn="l">
              <a:buAutoNum type="arabicPeriod"/>
            </a:pPr>
            <a:r>
              <a:rPr lang="ru-RU" sz="900" dirty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Не удовлетворенность пациентами качеством оказания медицинской помощи</a:t>
            </a:r>
          </a:p>
          <a:p>
            <a:pPr marL="228600" indent="-228600" algn="l">
              <a:buAutoNum type="arabicPeriod"/>
            </a:pPr>
            <a:r>
              <a:rPr lang="ru-RU" sz="900" dirty="0">
                <a:solidFill>
                  <a:schemeClr val="tx1"/>
                </a:solidFill>
                <a:latin typeface="Arial"/>
                <a:ea typeface="Arial"/>
                <a:cs typeface="Arial"/>
              </a:rPr>
              <a:t>Разделение потоков пациентов</a:t>
            </a:r>
          </a:p>
          <a:p>
            <a:pPr marL="228600" indent="-228600" algn="l">
              <a:buAutoNum type="arabicPeriod"/>
            </a:pPr>
            <a:r>
              <a:rPr lang="ru-RU" sz="900" dirty="0">
                <a:solidFill>
                  <a:schemeClr val="tx1"/>
                </a:solidFill>
                <a:latin typeface="Arial"/>
                <a:ea typeface="Arial"/>
                <a:cs typeface="Arial"/>
              </a:rPr>
              <a:t>Управление потоками пациентов </a:t>
            </a:r>
          </a:p>
        </p:txBody>
      </p:sp>
      <p:sp>
        <p:nvSpPr>
          <p:cNvPr id="1198" name="Shape 1198"/>
          <p:cNvSpPr/>
          <p:nvPr/>
        </p:nvSpPr>
        <p:spPr>
          <a:xfrm>
            <a:off x="4566089" y="3908095"/>
            <a:ext cx="4293160" cy="21505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lIns="91440" tIns="45720" rIns="91440" bIns="45720" anchor="ctr"/>
          <a:lstStyle/>
          <a:p>
            <a:pPr algn="ctr"/>
            <a:endParaRPr>
              <a:solidFill>
                <a:srgbClr val="003274">
                  <a:lumMod val="75000"/>
                </a:srgbClr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199" name="Shape 1199"/>
          <p:cNvSpPr txBox="1">
            <a:spLocks noGrp="1"/>
          </p:cNvSpPr>
          <p:nvPr>
            <p:ph type="title" idx="22"/>
          </p:nvPr>
        </p:nvSpPr>
        <p:spPr>
          <a:xfrm>
            <a:off x="116687" y="766325"/>
            <a:ext cx="8986368" cy="650042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ctr">
            <a:normAutofit/>
          </a:bodyPr>
          <a:lstStyle>
            <a:defPPr/>
            <a:lvl1pPr lvl="0"/>
          </a:lstStyle>
          <a:p>
            <a:pPr algn="ctr"/>
            <a:r>
              <a:rPr sz="13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ПСР-</a:t>
            </a:r>
            <a:r>
              <a:rPr lang="ru-RU" sz="13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 </a:t>
            </a:r>
            <a:r>
              <a:rPr sz="1300" b="1" dirty="0" err="1">
                <a:solidFill>
                  <a:srgbClr val="002060"/>
                </a:solidFill>
                <a:latin typeface="Arial"/>
                <a:ea typeface="Arial"/>
                <a:cs typeface="Arial"/>
              </a:rPr>
              <a:t>проект</a:t>
            </a:r>
            <a:r>
              <a:rPr sz="13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 «</a:t>
            </a:r>
            <a:r>
              <a:rPr lang="ru-RU" sz="13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Запись пациентов на прием»</a:t>
            </a:r>
            <a:br>
              <a:rPr lang="ru-RU" sz="13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</a:br>
            <a:r>
              <a:rPr lang="ru-RU" sz="13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Процесс: Запись на прием через электронный терминал</a:t>
            </a:r>
            <a:br>
              <a:rPr lang="ru-RU" sz="13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</a:br>
            <a:r>
              <a:rPr lang="ru-RU" sz="13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Подпроцесс: Оснащение электронными терминалами (</a:t>
            </a:r>
            <a:r>
              <a:rPr lang="ru-RU" sz="1300" b="1" dirty="0" err="1">
                <a:solidFill>
                  <a:srgbClr val="002060"/>
                </a:solidFill>
                <a:latin typeface="Arial"/>
                <a:ea typeface="Arial"/>
                <a:cs typeface="Arial"/>
              </a:rPr>
              <a:t>инфоматами</a:t>
            </a:r>
            <a:r>
              <a:rPr lang="ru-RU" sz="1300" b="1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) структурных подразделений</a:t>
            </a:r>
            <a:endParaRPr sz="1300" b="1" dirty="0">
              <a:solidFill>
                <a:srgbClr val="00206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200" name="Shape 1200"/>
          <p:cNvSpPr txBox="1"/>
          <p:nvPr/>
        </p:nvSpPr>
        <p:spPr>
          <a:xfrm>
            <a:off x="4566089" y="3910617"/>
            <a:ext cx="4233878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/>
            <a:lvl1pPr lvl="0" algn="ctr">
              <a:defRPr sz="1800" b="1" u="sng">
                <a:solidFill>
                  <a:srgbClr val="3E87BD">
                    <a:lumMod val="75000"/>
                  </a:srgbClr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sz="1000" u="none">
                <a:solidFill>
                  <a:srgbClr val="002060"/>
                </a:solidFill>
                <a:latin typeface="Arial"/>
                <a:ea typeface="Arial"/>
                <a:cs typeface="Arial"/>
              </a:rPr>
              <a:t>4. </a:t>
            </a:r>
            <a:r>
              <a:rPr sz="1000">
                <a:solidFill>
                  <a:srgbClr val="002060"/>
                </a:solidFill>
                <a:latin typeface="Arial"/>
                <a:ea typeface="Arial"/>
                <a:cs typeface="Arial"/>
              </a:rPr>
              <a:t>Ключевые события (КС) </a:t>
            </a:r>
          </a:p>
        </p:txBody>
      </p:sp>
      <p:sp>
        <p:nvSpPr>
          <p:cNvPr id="1201" name="Shape 1201"/>
          <p:cNvSpPr txBox="1"/>
          <p:nvPr/>
        </p:nvSpPr>
        <p:spPr>
          <a:xfrm>
            <a:off x="332211" y="3880551"/>
            <a:ext cx="3987938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/>
            <a:lvl1pPr lvl="0" algn="l">
              <a:defRPr sz="1600" b="1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 algn="ctr"/>
            <a:r>
              <a:rPr sz="1000">
                <a:solidFill>
                  <a:srgbClr val="002060"/>
                </a:solidFill>
                <a:latin typeface="Arial"/>
                <a:ea typeface="Arial"/>
                <a:cs typeface="Arial"/>
              </a:rPr>
              <a:t>3. </a:t>
            </a:r>
            <a:r>
              <a:rPr sz="1000" u="sng">
                <a:solidFill>
                  <a:srgbClr val="002060"/>
                </a:solidFill>
                <a:latin typeface="Arial"/>
                <a:ea typeface="Arial"/>
                <a:cs typeface="Arial"/>
              </a:rPr>
              <a:t>Цели и плановый эффект</a:t>
            </a:r>
          </a:p>
        </p:txBody>
      </p:sp>
      <p:sp>
        <p:nvSpPr>
          <p:cNvPr id="1202" name="Shape 1202"/>
          <p:cNvSpPr txBox="1"/>
          <p:nvPr/>
        </p:nvSpPr>
        <p:spPr>
          <a:xfrm>
            <a:off x="4399836" y="1685168"/>
            <a:ext cx="4280817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/>
            <a:lvl1pPr lvl="0" algn="ctr">
              <a:defRPr sz="1300" b="1" u="sng">
                <a:solidFill>
                  <a:srgbClr val="003274">
                    <a:lumMod val="75000"/>
                  </a:srgbClr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sz="1000" u="none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2. </a:t>
            </a:r>
            <a:r>
              <a:rPr sz="1000" dirty="0" err="1">
                <a:solidFill>
                  <a:srgbClr val="002060"/>
                </a:solidFill>
                <a:latin typeface="Arial"/>
                <a:ea typeface="Arial"/>
                <a:cs typeface="Arial"/>
              </a:rPr>
              <a:t>Обоснование</a:t>
            </a:r>
            <a:r>
              <a:rPr sz="1000" dirty="0">
                <a:solidFill>
                  <a:srgbClr val="002060"/>
                </a:solidFill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solidFill>
                  <a:srgbClr val="002060"/>
                </a:solidFill>
                <a:latin typeface="Arial"/>
                <a:ea typeface="Arial"/>
                <a:cs typeface="Arial"/>
              </a:rPr>
              <a:t>выбора</a:t>
            </a:r>
            <a:endParaRPr sz="1000" dirty="0">
              <a:solidFill>
                <a:srgbClr val="00206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203" name="Shape 1203"/>
          <p:cNvSpPr txBox="1"/>
          <p:nvPr/>
        </p:nvSpPr>
        <p:spPr>
          <a:xfrm>
            <a:off x="198491" y="1685168"/>
            <a:ext cx="4211640" cy="2462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/>
            <a:lvl1pPr lvl="0" algn="ctr">
              <a:defRPr sz="1300" b="1" u="sng">
                <a:solidFill>
                  <a:srgbClr val="003274">
                    <a:lumMod val="75000"/>
                  </a:srgbClr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sz="1000" u="none">
                <a:solidFill>
                  <a:srgbClr val="002060"/>
                </a:solidFill>
                <a:latin typeface="Arial"/>
                <a:ea typeface="Arial"/>
                <a:cs typeface="Arial"/>
              </a:rPr>
              <a:t>1. </a:t>
            </a:r>
            <a:r>
              <a:rPr sz="1000">
                <a:solidFill>
                  <a:srgbClr val="002060"/>
                </a:solidFill>
                <a:latin typeface="Arial"/>
                <a:ea typeface="Arial"/>
                <a:cs typeface="Arial"/>
              </a:rPr>
              <a:t>Вовлеченные лица и рамки проекта</a:t>
            </a:r>
          </a:p>
        </p:txBody>
      </p:sp>
      <p:sp>
        <p:nvSpPr>
          <p:cNvPr id="1204" name="Shape 1204"/>
          <p:cNvSpPr txBox="1"/>
          <p:nvPr/>
        </p:nvSpPr>
        <p:spPr>
          <a:xfrm>
            <a:off x="4542431" y="4210058"/>
            <a:ext cx="4178089" cy="1323439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wrap="square" lIns="91440" tIns="45720" rIns="91440" bIns="45720">
            <a:spAutoFit/>
          </a:bodyPr>
          <a:lstStyle>
            <a:defPPr/>
            <a:lvl1pPr lvl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 marL="228600" indent="-228600">
              <a:buFont typeface="+mj-lt"/>
              <a:buAutoNum type="arabicPeriod"/>
            </a:pPr>
            <a:r>
              <a:rPr sz="1000" dirty="0" err="1">
                <a:latin typeface="Arial"/>
                <a:ea typeface="Arial"/>
                <a:cs typeface="Arial"/>
              </a:rPr>
              <a:t>Старт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проекта</a:t>
            </a:r>
            <a:r>
              <a:rPr lang="ru-RU" sz="1000" dirty="0">
                <a:latin typeface="Arial"/>
                <a:ea typeface="Arial"/>
                <a:cs typeface="Arial"/>
              </a:rPr>
              <a:t>                                                       01.06.2023</a:t>
            </a:r>
            <a:r>
              <a:rPr sz="1000" dirty="0">
                <a:latin typeface="Arial"/>
                <a:ea typeface="Arial"/>
                <a:cs typeface="Arial"/>
              </a:rPr>
              <a:t>	</a:t>
            </a:r>
          </a:p>
          <a:p>
            <a:pPr marL="228600" indent="-228600">
              <a:buFont typeface="+mj-lt"/>
              <a:buAutoNum type="arabicPeriod"/>
            </a:pPr>
            <a:r>
              <a:rPr sz="1000" dirty="0" err="1">
                <a:latin typeface="Arial"/>
                <a:ea typeface="Arial"/>
                <a:cs typeface="Arial"/>
              </a:rPr>
              <a:t>Диагностика</a:t>
            </a:r>
            <a:r>
              <a:rPr sz="1000" dirty="0">
                <a:latin typeface="Arial"/>
                <a:ea typeface="Arial"/>
                <a:cs typeface="Arial"/>
              </a:rPr>
              <a:t> и </a:t>
            </a:r>
            <a:r>
              <a:rPr sz="1000" dirty="0" err="1">
                <a:latin typeface="Arial"/>
                <a:ea typeface="Arial"/>
                <a:cs typeface="Arial"/>
              </a:rPr>
              <a:t>целевое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состояние</a:t>
            </a:r>
            <a:r>
              <a:rPr sz="1000" dirty="0">
                <a:latin typeface="Arial"/>
                <a:ea typeface="Arial"/>
                <a:cs typeface="Arial"/>
              </a:rPr>
              <a:t> 	</a:t>
            </a:r>
            <a:r>
              <a:rPr lang="ru-RU" sz="1000" dirty="0">
                <a:latin typeface="Arial"/>
                <a:ea typeface="Arial"/>
                <a:cs typeface="Arial"/>
              </a:rPr>
              <a:t>        </a:t>
            </a:r>
            <a:r>
              <a:rPr lang="ru-RU" sz="1000" dirty="0"/>
              <a:t>05.06.2023</a:t>
            </a:r>
            <a:endParaRPr sz="1000" dirty="0">
              <a:latin typeface="Arial"/>
              <a:ea typeface="Arial"/>
              <a:cs typeface="Arial"/>
            </a:endParaRPr>
          </a:p>
          <a:p>
            <a:r>
              <a:rPr sz="1000" dirty="0">
                <a:latin typeface="Arial"/>
                <a:ea typeface="Arial"/>
                <a:cs typeface="Arial"/>
              </a:rPr>
              <a:t>2.1. </a:t>
            </a:r>
            <a:r>
              <a:rPr sz="1000" dirty="0" err="1">
                <a:latin typeface="Arial"/>
                <a:ea typeface="Arial"/>
                <a:cs typeface="Arial"/>
              </a:rPr>
              <a:t>разработка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текущей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карты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процесса</a:t>
            </a:r>
            <a:r>
              <a:rPr sz="1000" dirty="0">
                <a:latin typeface="Arial"/>
                <a:ea typeface="Arial"/>
                <a:cs typeface="Arial"/>
              </a:rPr>
              <a:t> 	</a:t>
            </a:r>
            <a:r>
              <a:rPr lang="ru-RU" sz="1000" dirty="0">
                <a:latin typeface="Arial"/>
                <a:ea typeface="Arial"/>
                <a:cs typeface="Arial"/>
              </a:rPr>
              <a:t>        03.06.2023</a:t>
            </a:r>
            <a:endParaRPr sz="1000" dirty="0">
              <a:latin typeface="Arial"/>
              <a:ea typeface="Arial"/>
              <a:cs typeface="Arial"/>
            </a:endParaRPr>
          </a:p>
          <a:p>
            <a:r>
              <a:rPr sz="1000" dirty="0">
                <a:latin typeface="Arial"/>
                <a:ea typeface="Arial"/>
                <a:cs typeface="Arial"/>
              </a:rPr>
              <a:t>2.2 </a:t>
            </a:r>
            <a:r>
              <a:rPr sz="1000" dirty="0" err="1">
                <a:latin typeface="Arial"/>
                <a:ea typeface="Arial"/>
                <a:cs typeface="Arial"/>
              </a:rPr>
              <a:t>разработка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целевой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карты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процесса</a:t>
            </a:r>
            <a:r>
              <a:rPr sz="1000" dirty="0">
                <a:latin typeface="Arial"/>
                <a:ea typeface="Arial"/>
                <a:cs typeface="Arial"/>
              </a:rPr>
              <a:t> 	</a:t>
            </a:r>
            <a:r>
              <a:rPr lang="ru-RU" sz="1000" dirty="0">
                <a:latin typeface="Arial"/>
                <a:ea typeface="Arial"/>
                <a:cs typeface="Arial"/>
              </a:rPr>
              <a:t>        05.06.2023 </a:t>
            </a:r>
          </a:p>
          <a:p>
            <a:pPr marL="228600" indent="-228600">
              <a:buAutoNum type="arabicPeriod" startAt="3"/>
            </a:pPr>
            <a:r>
              <a:rPr sz="1000" dirty="0" err="1">
                <a:latin typeface="Arial"/>
                <a:ea typeface="Arial"/>
                <a:cs typeface="Arial"/>
              </a:rPr>
              <a:t>Разработка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плана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мероприятий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lang="ru-RU" sz="1000" dirty="0">
                <a:latin typeface="Arial"/>
                <a:ea typeface="Arial"/>
                <a:cs typeface="Arial"/>
              </a:rPr>
              <a:t>             </a:t>
            </a:r>
            <a:r>
              <a:rPr lang="ru-RU" sz="1000" dirty="0"/>
              <a:t>             20.07.2023</a:t>
            </a:r>
          </a:p>
          <a:p>
            <a:pPr marL="228600" indent="-228600">
              <a:buAutoNum type="arabicPeriod" startAt="3"/>
            </a:pPr>
            <a:r>
              <a:rPr lang="en-US" sz="1000" dirty="0">
                <a:latin typeface="Arial"/>
                <a:ea typeface="Arial"/>
                <a:cs typeface="Arial"/>
              </a:rPr>
              <a:t>Kick-off </a:t>
            </a:r>
            <a:r>
              <a:rPr lang="ru-RU" sz="1000" dirty="0">
                <a:latin typeface="Arial"/>
                <a:ea typeface="Arial"/>
                <a:cs typeface="Arial"/>
              </a:rPr>
              <a:t>встреча                                                      01.08.2023</a:t>
            </a:r>
            <a:endParaRPr lang="ru-RU" sz="1000" dirty="0"/>
          </a:p>
          <a:p>
            <a:pPr marL="228600" indent="-228600">
              <a:buAutoNum type="arabicPeriod" startAt="3"/>
            </a:pPr>
            <a:r>
              <a:rPr sz="1000" dirty="0" err="1">
                <a:latin typeface="Arial"/>
                <a:ea typeface="Arial"/>
                <a:cs typeface="Arial"/>
              </a:rPr>
              <a:t>Внедрение</a:t>
            </a:r>
            <a:r>
              <a:rPr lang="ru-RU" sz="1000">
                <a:latin typeface="Arial"/>
                <a:ea typeface="Arial"/>
                <a:cs typeface="Arial"/>
              </a:rPr>
              <a:t>                                                             30.11.2023</a:t>
            </a:r>
            <a:endParaRPr lang="ru-RU" sz="1000" dirty="0"/>
          </a:p>
          <a:p>
            <a:pPr marL="228600" indent="-228600">
              <a:buAutoNum type="arabicPeriod" startAt="3"/>
            </a:pPr>
            <a:r>
              <a:rPr sz="1000">
                <a:latin typeface="Arial"/>
                <a:ea typeface="Arial"/>
                <a:cs typeface="Arial"/>
              </a:rPr>
              <a:t>Закрепление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результатов</a:t>
            </a:r>
            <a:r>
              <a:rPr sz="1000" dirty="0">
                <a:latin typeface="Arial"/>
                <a:ea typeface="Arial"/>
                <a:cs typeface="Arial"/>
              </a:rPr>
              <a:t> и </a:t>
            </a:r>
            <a:r>
              <a:rPr sz="1000" dirty="0" err="1">
                <a:latin typeface="Arial"/>
                <a:ea typeface="Arial"/>
                <a:cs typeface="Arial"/>
              </a:rPr>
              <a:t>закрытие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sz="1000" dirty="0" err="1">
                <a:latin typeface="Arial"/>
                <a:ea typeface="Arial"/>
                <a:cs typeface="Arial"/>
              </a:rPr>
              <a:t>проекта</a:t>
            </a:r>
            <a:r>
              <a:rPr sz="1000" dirty="0">
                <a:latin typeface="Arial"/>
                <a:ea typeface="Arial"/>
                <a:cs typeface="Arial"/>
              </a:rPr>
              <a:t> </a:t>
            </a:r>
            <a:r>
              <a:rPr lang="ru-RU" sz="1000" dirty="0">
                <a:latin typeface="Arial"/>
                <a:ea typeface="Arial"/>
                <a:cs typeface="Arial"/>
              </a:rPr>
              <a:t>  </a:t>
            </a:r>
            <a:r>
              <a:rPr lang="ru-RU" sz="1000" dirty="0"/>
              <a:t>30.11.2023</a:t>
            </a:r>
            <a:endParaRPr sz="1000" dirty="0">
              <a:latin typeface="Arial"/>
              <a:ea typeface="Arial"/>
              <a:cs typeface="Arial"/>
            </a:endParaRPr>
          </a:p>
        </p:txBody>
      </p:sp>
      <p:pic>
        <p:nvPicPr>
          <p:cNvPr id="1207" name="Picture 1207"/>
          <p:cNvPicPr/>
          <p:nvPr/>
        </p:nvPicPr>
        <p:blipFill>
          <a:blip r:embed="rId3"/>
          <a:stretch/>
        </p:blipFill>
        <p:spPr>
          <a:xfrm>
            <a:off x="198491" y="108224"/>
            <a:ext cx="657693" cy="684000"/>
          </a:xfrm>
          <a:prstGeom prst="rect">
            <a:avLst/>
          </a:prstGeom>
        </p:spPr>
      </p:pic>
      <p:graphicFrame>
        <p:nvGraphicFramePr>
          <p:cNvPr id="1208" name="Table 1208"/>
          <p:cNvGraphicFramePr/>
          <p:nvPr>
            <p:extLst>
              <p:ext uri="{D42A27DB-BD31-4B8C-83A1-F6EECF244321}">
                <p14:modId xmlns:p14="http://schemas.microsoft.com/office/powerpoint/2010/main" val="2585761630"/>
              </p:ext>
            </p:extLst>
          </p:nvPr>
        </p:nvGraphicFramePr>
        <p:xfrm>
          <a:off x="296685" y="1932499"/>
          <a:ext cx="4038585" cy="1432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38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2400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000" b="1" u="sng" dirty="0" err="1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Заказчик</a:t>
                      </a:r>
                      <a:r>
                        <a:rPr sz="1000" b="1" u="sng" baseline="0" dirty="0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 </a:t>
                      </a:r>
                      <a:r>
                        <a:rPr sz="1000" b="1" u="sng" baseline="0" dirty="0" err="1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проекта</a:t>
                      </a:r>
                      <a:r>
                        <a:rPr lang="ru-RU" sz="1000" b="1" u="sng" baseline="0" dirty="0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: </a:t>
                      </a:r>
                      <a:r>
                        <a:rPr lang="ru-RU" sz="1000" b="0" u="none" baseline="0" dirty="0">
                          <a:solidFill>
                            <a:schemeClr val="tx1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пациенты поликлиники</a:t>
                      </a:r>
                      <a:endParaRPr sz="1000" b="0" u="none" baseline="0" dirty="0">
                        <a:solidFill>
                          <a:schemeClr val="tx1"/>
                        </a:solidFill>
                        <a:latin typeface="Arial (Основной текст)"/>
                        <a:ea typeface="Arial (Основной текст)"/>
                        <a:cs typeface="Arial (Основной текст)"/>
                      </a:endParaRPr>
                    </a:p>
                  </a:txBody>
                  <a:tcPr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38100">
                      <a:noFill/>
                    </a:lnB>
                    <a:lnTlToBr w="12700">
                      <a:prstDash val="solid"/>
                    </a:lnTlToBr>
                    <a:lnBlToTr w="12700"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000" b="1" u="sng" baseline="0" dirty="0" err="1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Периметр</a:t>
                      </a:r>
                      <a:r>
                        <a:rPr sz="1000" b="1" u="sng" baseline="0" dirty="0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 </a:t>
                      </a:r>
                      <a:r>
                        <a:rPr sz="1000" b="1" u="sng" baseline="0" dirty="0" err="1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проекта</a:t>
                      </a:r>
                      <a:r>
                        <a:rPr sz="1000" b="1" u="sng" baseline="0" dirty="0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:  </a:t>
                      </a:r>
                      <a:r>
                        <a:rPr lang="ru-RU" sz="1000" b="0" u="none" baseline="0" dirty="0">
                          <a:solidFill>
                            <a:schemeClr val="tx1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отделение поликлиники</a:t>
                      </a:r>
                    </a:p>
                    <a:p>
                      <a:endParaRPr lang="ru-RU" sz="1000" b="0" u="none" baseline="0" dirty="0">
                        <a:solidFill>
                          <a:schemeClr val="tx1"/>
                        </a:solidFill>
                        <a:latin typeface="Arial (Основной текст)"/>
                        <a:ea typeface="Arial (Основной текст)"/>
                        <a:cs typeface="Arial (Основной текст)"/>
                      </a:endParaRP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sng" baseline="0" dirty="0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Границы процесса: </a:t>
                      </a:r>
                      <a:r>
                        <a:rPr lang="ru-RU" sz="1000" b="0" u="none" baseline="0" dirty="0">
                          <a:solidFill>
                            <a:schemeClr val="tx1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от входа в поликлинику до выхода из кабинета врача</a:t>
                      </a:r>
                    </a:p>
                  </a:txBody>
                  <a:tcPr>
                    <a:lnL w="12700">
                      <a:noFill/>
                    </a:lnL>
                    <a:lnR w="12700">
                      <a:noFill/>
                    </a:lnR>
                    <a:lnT w="38100">
                      <a:noFill/>
                    </a:lnT>
                    <a:lnB w="12700">
                      <a:noFill/>
                    </a:lnB>
                    <a:lnTlToBr w="12700">
                      <a:prstDash val="solid"/>
                    </a:lnTlToBr>
                    <a:lnBlToTr w="12700"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000" b="1" u="sng" baseline="0" dirty="0" err="1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Руководитель</a:t>
                      </a:r>
                      <a:r>
                        <a:rPr sz="1000" b="1" u="sng" baseline="0" dirty="0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 </a:t>
                      </a:r>
                      <a:r>
                        <a:rPr sz="1000" b="1" u="sng" baseline="0" dirty="0" err="1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проекта</a:t>
                      </a:r>
                      <a:r>
                        <a:rPr sz="1000" b="1" u="sng" baseline="0" dirty="0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:</a:t>
                      </a:r>
                      <a:r>
                        <a:rPr lang="ru-RU" sz="1000" b="1" u="sng" baseline="0" dirty="0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 </a:t>
                      </a:r>
                      <a:r>
                        <a:rPr lang="ru-RU" sz="1000" b="0" u="none" baseline="0" dirty="0">
                          <a:solidFill>
                            <a:schemeClr val="tx1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 Амелин А. О.</a:t>
                      </a:r>
                      <a:endParaRPr sz="1000" b="0" u="none" baseline="0" dirty="0">
                        <a:solidFill>
                          <a:schemeClr val="tx1"/>
                        </a:solidFill>
                        <a:latin typeface="Arial (Основной текст)"/>
                        <a:ea typeface="Arial (Основной текст)"/>
                        <a:cs typeface="Arial (Основной текст)"/>
                      </a:endParaRPr>
                    </a:p>
                  </a:txBody>
                  <a:tcPr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>
                      <a:prstDash val="solid"/>
                    </a:lnTlToBr>
                    <a:lnBlToTr w="12700"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000" b="1" u="sng" baseline="0" dirty="0" err="1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Команда</a:t>
                      </a:r>
                      <a:r>
                        <a:rPr sz="1000" b="1" u="sng" baseline="0" dirty="0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 </a:t>
                      </a:r>
                      <a:r>
                        <a:rPr sz="1000" b="1" u="sng" baseline="0" dirty="0" err="1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проекта</a:t>
                      </a:r>
                      <a:r>
                        <a:rPr sz="1000" b="1" u="sng" baseline="0" dirty="0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:</a:t>
                      </a:r>
                      <a:r>
                        <a:rPr lang="ru-RU" sz="1000" b="1" u="sng" baseline="0" dirty="0">
                          <a:solidFill>
                            <a:srgbClr val="002060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 </a:t>
                      </a:r>
                      <a:r>
                        <a:rPr lang="ru-RU" sz="1000" b="0" u="none" baseline="0" dirty="0">
                          <a:solidFill>
                            <a:schemeClr val="tx1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Синяева Л. А., </a:t>
                      </a:r>
                      <a:r>
                        <a:rPr lang="ru-RU" sz="1000" b="0" u="none" baseline="0" dirty="0" err="1">
                          <a:solidFill>
                            <a:schemeClr val="tx1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Криушин</a:t>
                      </a:r>
                      <a:r>
                        <a:rPr lang="ru-RU" sz="1000" b="0" u="none" baseline="0" dirty="0">
                          <a:solidFill>
                            <a:schemeClr val="tx1"/>
                          </a:solidFill>
                          <a:latin typeface="Arial (Основной текст)"/>
                          <a:ea typeface="Arial (Основной текст)"/>
                          <a:cs typeface="Arial (Основной текст)"/>
                        </a:rPr>
                        <a:t> Е. А.</a:t>
                      </a:r>
                      <a:endParaRPr sz="1000" b="0" u="none" baseline="0" dirty="0">
                        <a:solidFill>
                          <a:schemeClr val="tx1"/>
                        </a:solidFill>
                        <a:latin typeface="Arial (Основной текст)"/>
                        <a:ea typeface="Arial (Основной текст)"/>
                        <a:cs typeface="Arial (Основной текст)"/>
                      </a:endParaRPr>
                    </a:p>
                  </a:txBody>
                  <a:tcPr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>
                      <a:prstDash val="solid"/>
                    </a:lnTlToBr>
                    <a:lnBlToTr w="12700"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210" name="Picture 1210"/>
          <p:cNvPicPr/>
          <p:nvPr/>
        </p:nvPicPr>
        <p:blipFill>
          <a:blip r:embed="rId4"/>
          <a:stretch/>
        </p:blipFill>
        <p:spPr>
          <a:xfrm>
            <a:off x="8390979" y="73928"/>
            <a:ext cx="670904" cy="683329"/>
          </a:xfrm>
          <a:prstGeom prst="rect">
            <a:avLst/>
          </a:prstGeom>
        </p:spPr>
      </p:pic>
      <p:sp>
        <p:nvSpPr>
          <p:cNvPr id="1211" name="Shape 1211"/>
          <p:cNvSpPr txBox="1"/>
          <p:nvPr/>
        </p:nvSpPr>
        <p:spPr>
          <a:xfrm>
            <a:off x="6012160" y="95638"/>
            <a:ext cx="2139426" cy="609398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>
            <a:noAutofit/>
          </a:bodyPr>
          <a:lstStyle>
            <a:defPPr/>
            <a:lvl1pPr lvl="0" algn="l">
              <a:lnSpc>
                <a:spcPct val="90000"/>
              </a:lnSpc>
              <a:buNone/>
              <a:defRPr sz="33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Aft>
                <a:spcPts val="0"/>
              </a:spcAft>
            </a:pPr>
            <a:endParaRPr sz="1100" b="1">
              <a:latin typeface="Arial"/>
              <a:ea typeface="Arial"/>
              <a:cs typeface="Arial"/>
            </a:endParaRPr>
          </a:p>
        </p:txBody>
      </p:sp>
      <p:sp>
        <p:nvSpPr>
          <p:cNvPr id="1212" name="Shape 1212"/>
          <p:cNvSpPr txBox="1"/>
          <p:nvPr/>
        </p:nvSpPr>
        <p:spPr>
          <a:xfrm>
            <a:off x="1081426" y="94618"/>
            <a:ext cx="2139426" cy="609398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>
            <a:noAutofit/>
          </a:bodyPr>
          <a:lstStyle>
            <a:defPPr/>
            <a:lvl1pPr lvl="0" algn="l">
              <a:lnSpc>
                <a:spcPct val="90000"/>
              </a:lnSpc>
              <a:buNone/>
              <a:defRPr sz="33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Aft>
                <a:spcPts val="0"/>
              </a:spcAft>
            </a:pPr>
            <a:endParaRPr sz="1100" b="1">
              <a:latin typeface="Arial"/>
              <a:ea typeface="Arial"/>
              <a:cs typeface="Arial"/>
            </a:endParaRPr>
          </a:p>
        </p:txBody>
      </p:sp>
      <p:sp>
        <p:nvSpPr>
          <p:cNvPr id="1213" name="Shape 1213"/>
          <p:cNvSpPr txBox="1"/>
          <p:nvPr/>
        </p:nvSpPr>
        <p:spPr>
          <a:xfrm>
            <a:off x="6084168" y="6067727"/>
            <a:ext cx="2602396" cy="761746"/>
          </a:xfrm>
          <a:prstGeom prst="rect">
            <a:avLst/>
          </a:prstGeom>
          <a:noFill/>
          <a:ln w="9525">
            <a:noFill/>
            <a:headEnd type="none" w="med" len="med"/>
            <a:tailEnd type="none" w="med" len="med"/>
          </a:ln>
        </p:spPr>
        <p:txBody>
          <a:bodyPr vert="horz" wrap="square" lIns="0" tIns="0" rIns="0" bIns="0" anchor="t">
            <a:noAutofit/>
          </a:bodyPr>
          <a:lstStyle>
            <a:defPPr/>
            <a:lvl1pPr lvl="0" algn="l">
              <a:lnSpc>
                <a:spcPct val="90000"/>
              </a:lnSpc>
              <a:buNone/>
              <a:defRPr sz="33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lvl="1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2pPr>
            <a:lvl3pPr marL="914400" lvl="2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3pPr>
            <a:lvl4pPr marL="1371600" lvl="3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4pPr>
            <a:lvl5pPr marL="1828800" lvl="4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5pPr>
            <a:lvl6pPr marL="2286000" lvl="5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6pPr>
            <a:lvl7pPr marL="2743200" lvl="6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7pPr>
            <a:lvl8pPr marL="3200400" lvl="7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8pPr>
            <a:lvl9pPr marL="3657600" lvl="8" indent="0" algn="l">
              <a:defRPr>
                <a:solidFill>
                  <a:schemeClr val="tx1"/>
                </a:solidFill>
                <a:latin typeface="Arial"/>
                <a:ea typeface="Arial"/>
                <a:cs typeface="Arial"/>
              </a:defRPr>
            </a:lvl9pPr>
          </a:lstStyle>
          <a:p>
            <a:pPr>
              <a:spcAft>
                <a:spcPts val="0"/>
              </a:spcAft>
            </a:pPr>
            <a:endParaRPr sz="1100" b="1">
              <a:latin typeface="Arial"/>
              <a:ea typeface="Arial"/>
              <a:cs typeface="Arial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579325"/>
              </p:ext>
            </p:extLst>
          </p:nvPr>
        </p:nvGraphicFramePr>
        <p:xfrm>
          <a:off x="296686" y="4147050"/>
          <a:ext cx="4038584" cy="1768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0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5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98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цели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345" marR="93345" marT="46355" marB="463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Текущий показатель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345" marR="93345" marT="46355" marB="463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Целевой показатель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3345" marR="93345" marT="46355" marB="463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21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Снижение количество обращений пациентов для записи на прием через регистратуру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84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Количество терминалов для записи на прием к врачу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E16DE15D-04D6-4D86-9FF8-45F8D2B614CB}"/>
              </a:ext>
            </a:extLst>
          </p:cNvPr>
          <p:cNvSpPr txBox="1"/>
          <p:nvPr/>
        </p:nvSpPr>
        <p:spPr>
          <a:xfrm>
            <a:off x="4969042" y="1785"/>
            <a:ext cx="3585411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1000" b="0" u="none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Согласовано</a:t>
            </a:r>
          </a:p>
          <a:p>
            <a:pPr algn="l"/>
            <a:r>
              <a:rPr lang="ru-RU" sz="1000" b="0" u="none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Главный врач ОБУЗ «Курская городская поликлиника №5»</a:t>
            </a:r>
          </a:p>
          <a:p>
            <a:pPr algn="l"/>
            <a:r>
              <a:rPr lang="ru-RU" sz="1000" b="0" u="none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_______________________Старкова С.А</a:t>
            </a:r>
            <a:r>
              <a:rPr lang="ru-RU" sz="1800" b="0" u="none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b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C9A3B85-7623-4E87-B596-FC59F2ECE132}"/>
              </a:ext>
            </a:extLst>
          </p:cNvPr>
          <p:cNvSpPr txBox="1"/>
          <p:nvPr/>
        </p:nvSpPr>
        <p:spPr>
          <a:xfrm>
            <a:off x="5214556" y="6152365"/>
            <a:ext cx="358541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1000" b="0" u="none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Нач</a:t>
            </a:r>
            <a:r>
              <a:rPr lang="ru-RU" sz="1000" b="0" u="none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ИАО</a:t>
            </a:r>
          </a:p>
          <a:p>
            <a:pPr algn="l"/>
            <a:r>
              <a:rPr lang="ru-RU" sz="1000" b="0" u="none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_______________________Амелин А. </a:t>
            </a:r>
            <a:r>
              <a:rPr lang="ru-RU" sz="1000" b="0" u="none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О.</a:t>
            </a:r>
            <a:endParaRPr lang="ru-RU" sz="1800" b="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FAD0871E-79DD-4A6D-983F-8060753C2949}"/>
              </a:ext>
            </a:extLst>
          </p:cNvPr>
          <p:cNvSpPr/>
          <p:nvPr/>
        </p:nvSpPr>
        <p:spPr>
          <a:xfrm>
            <a:off x="4003566" y="1499135"/>
            <a:ext cx="2249728" cy="3054065"/>
          </a:xfrm>
          <a:prstGeom prst="rect">
            <a:avLst/>
          </a:prstGeom>
          <a:solidFill>
            <a:schemeClr val="bg1"/>
          </a:solidFill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D0920D62-FF6C-4D73-B543-B033E21B0559}"/>
              </a:ext>
            </a:extLst>
          </p:cNvPr>
          <p:cNvSpPr/>
          <p:nvPr/>
        </p:nvSpPr>
        <p:spPr>
          <a:xfrm>
            <a:off x="1901397" y="1522259"/>
            <a:ext cx="1941801" cy="3054065"/>
          </a:xfrm>
          <a:prstGeom prst="rect">
            <a:avLst/>
          </a:prstGeom>
          <a:solidFill>
            <a:schemeClr val="bg1"/>
          </a:solidFill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17E39D2-00D5-4052-A078-ABFA17899D53}"/>
              </a:ext>
            </a:extLst>
          </p:cNvPr>
          <p:cNvSpPr txBox="1"/>
          <p:nvPr/>
        </p:nvSpPr>
        <p:spPr>
          <a:xfrm>
            <a:off x="314587" y="42704"/>
            <a:ext cx="86742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процесса </a:t>
            </a:r>
            <a:r>
              <a:rPr lang="ru-RU" sz="16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«Запись пациентов на прием»</a:t>
            </a:r>
            <a:br>
              <a:rPr lang="ru-RU" sz="16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Процесс: Запись на прием через электронный терминал</a:t>
            </a:r>
            <a:br>
              <a:rPr lang="ru-RU" sz="16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Подпроцесс: Оснащение электронными терминалами (</a:t>
            </a:r>
            <a:r>
              <a:rPr lang="ru-RU" sz="1600" b="1" dirty="0" err="1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инфоматами</a:t>
            </a:r>
            <a:r>
              <a:rPr lang="ru-RU" sz="16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) структурных подразделений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(текущее состояние)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76C5EAEC-7716-4BD1-9E94-2B4AED4E8730}"/>
              </a:ext>
            </a:extLst>
          </p:cNvPr>
          <p:cNvGrpSpPr/>
          <p:nvPr/>
        </p:nvGrpSpPr>
        <p:grpSpPr>
          <a:xfrm>
            <a:off x="185514" y="5103359"/>
            <a:ext cx="5134145" cy="1692217"/>
            <a:chOff x="617148" y="5464319"/>
            <a:chExt cx="5071817" cy="62295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3" name="Прямоугольник: скругленные углы 2">
              <a:extLst>
                <a:ext uri="{FF2B5EF4-FFF2-40B4-BE49-F238E27FC236}">
                  <a16:creationId xmlns:a16="http://schemas.microsoft.com/office/drawing/2014/main" id="{4455960C-230E-40A4-B3AE-7382086F7849}"/>
                </a:ext>
              </a:extLst>
            </p:cNvPr>
            <p:cNvSpPr/>
            <p:nvPr/>
          </p:nvSpPr>
          <p:spPr>
            <a:xfrm>
              <a:off x="617148" y="5465079"/>
              <a:ext cx="5071817" cy="62219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r>
                <a:rPr lang="ru-RU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Пересечение потоков пациентов возле терминала и регистратуры</a:t>
              </a:r>
            </a:p>
            <a:p>
              <a:pPr marL="342900" indent="-342900">
                <a:buAutoNum type="arabicPeriod"/>
              </a:pPr>
              <a:r>
                <a:rPr lang="ru-RU" sz="11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Большая очередь в регистратуру</a:t>
              </a:r>
            </a:p>
            <a:p>
              <a:pPr marL="342900" indent="-342900">
                <a:buAutoNum type="arabicPeriod"/>
              </a:pPr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Отвлечение мед сестры на выдачу пациентам талонов на прием к врачу в красной зоне </a:t>
              </a: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295CE8C-08FE-48F0-B515-4544890B058B}"/>
                </a:ext>
              </a:extLst>
            </p:cNvPr>
            <p:cNvSpPr txBox="1"/>
            <p:nvPr/>
          </p:nvSpPr>
          <p:spPr>
            <a:xfrm>
              <a:off x="2595558" y="5464319"/>
              <a:ext cx="1634870" cy="11330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Проблемы</a:t>
              </a:r>
            </a:p>
          </p:txBody>
        </p:sp>
      </p:grpSp>
      <p:sp>
        <p:nvSpPr>
          <p:cNvPr id="11" name="Овал 10">
            <a:extLst>
              <a:ext uri="{FF2B5EF4-FFF2-40B4-BE49-F238E27FC236}">
                <a16:creationId xmlns:a16="http://schemas.microsoft.com/office/drawing/2014/main" id="{FCA1E916-957C-4193-9BCE-1B4180108DF0}"/>
              </a:ext>
            </a:extLst>
          </p:cNvPr>
          <p:cNvSpPr/>
          <p:nvPr/>
        </p:nvSpPr>
        <p:spPr>
          <a:xfrm>
            <a:off x="170900" y="2180744"/>
            <a:ext cx="759707" cy="50524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 процесса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BF679CCD-BC88-45D4-87B6-32EE84D344B7}"/>
              </a:ext>
            </a:extLst>
          </p:cNvPr>
          <p:cNvSpPr/>
          <p:nvPr/>
        </p:nvSpPr>
        <p:spPr>
          <a:xfrm>
            <a:off x="7057679" y="2450047"/>
            <a:ext cx="728411" cy="47325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Конец процесса</a:t>
            </a:r>
          </a:p>
        </p:txBody>
      </p:sp>
      <p:pic>
        <p:nvPicPr>
          <p:cNvPr id="64" name="Рисунок 63" descr="Мужчина">
            <a:extLst>
              <a:ext uri="{FF2B5EF4-FFF2-40B4-BE49-F238E27FC236}">
                <a16:creationId xmlns:a16="http://schemas.microsoft.com/office/drawing/2014/main" id="{FC822FDC-1BFC-4DE9-A297-C36F85E46B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8023" y="1958547"/>
            <a:ext cx="759708" cy="949636"/>
          </a:xfrm>
          <a:prstGeom prst="rect">
            <a:avLst/>
          </a:prstGeom>
        </p:spPr>
      </p:pic>
      <p:sp>
        <p:nvSpPr>
          <p:cNvPr id="66" name="Стрелка: вправо 65">
            <a:extLst>
              <a:ext uri="{FF2B5EF4-FFF2-40B4-BE49-F238E27FC236}">
                <a16:creationId xmlns:a16="http://schemas.microsoft.com/office/drawing/2014/main" id="{7503E09E-FBA0-4BE7-A848-C62348AB36B9}"/>
              </a:ext>
            </a:extLst>
          </p:cNvPr>
          <p:cNvSpPr/>
          <p:nvPr/>
        </p:nvSpPr>
        <p:spPr>
          <a:xfrm>
            <a:off x="901804" y="2396774"/>
            <a:ext cx="272438" cy="7318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FAEB35A7-6EF5-423B-AD1B-C839D0FC1C9C}"/>
              </a:ext>
            </a:extLst>
          </p:cNvPr>
          <p:cNvCxnSpPr>
            <a:cxnSpLocks/>
          </p:cNvCxnSpPr>
          <p:nvPr/>
        </p:nvCxnSpPr>
        <p:spPr>
          <a:xfrm>
            <a:off x="1557914" y="2433365"/>
            <a:ext cx="47963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3749202-EC6A-4AE6-985B-B9AF702476BE}"/>
              </a:ext>
            </a:extLst>
          </p:cNvPr>
          <p:cNvSpPr/>
          <p:nvPr/>
        </p:nvSpPr>
        <p:spPr>
          <a:xfrm>
            <a:off x="2259856" y="1814055"/>
            <a:ext cx="1436982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терминал</a:t>
            </a:r>
          </a:p>
        </p:txBody>
      </p:sp>
      <p:sp>
        <p:nvSpPr>
          <p:cNvPr id="77" name="Стрелка: вправо 76">
            <a:extLst>
              <a:ext uri="{FF2B5EF4-FFF2-40B4-BE49-F238E27FC236}">
                <a16:creationId xmlns:a16="http://schemas.microsoft.com/office/drawing/2014/main" id="{9720D482-09A7-4366-9D6B-8C7CC420ED56}"/>
              </a:ext>
            </a:extLst>
          </p:cNvPr>
          <p:cNvSpPr/>
          <p:nvPr/>
        </p:nvSpPr>
        <p:spPr>
          <a:xfrm>
            <a:off x="6255391" y="2622662"/>
            <a:ext cx="802288" cy="11467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Прямоугольник 81">
            <a:extLst>
              <a:ext uri="{FF2B5EF4-FFF2-40B4-BE49-F238E27FC236}">
                <a16:creationId xmlns:a16="http://schemas.microsoft.com/office/drawing/2014/main" id="{047B2D94-1CDC-4FA1-89B8-0954273BF400}"/>
              </a:ext>
            </a:extLst>
          </p:cNvPr>
          <p:cNvSpPr/>
          <p:nvPr/>
        </p:nvSpPr>
        <p:spPr>
          <a:xfrm>
            <a:off x="1818962" y="1561614"/>
            <a:ext cx="707611" cy="1796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регистратура</a:t>
            </a:r>
          </a:p>
        </p:txBody>
      </p:sp>
      <p:sp>
        <p:nvSpPr>
          <p:cNvPr id="84" name="Взрыв: 8 точек 83">
            <a:extLst>
              <a:ext uri="{FF2B5EF4-FFF2-40B4-BE49-F238E27FC236}">
                <a16:creationId xmlns:a16="http://schemas.microsoft.com/office/drawing/2014/main" id="{B788AF60-6179-4C12-9E3E-88B5837B80FC}"/>
              </a:ext>
            </a:extLst>
          </p:cNvPr>
          <p:cNvSpPr/>
          <p:nvPr/>
        </p:nvSpPr>
        <p:spPr>
          <a:xfrm rot="19943509">
            <a:off x="3316454" y="1418235"/>
            <a:ext cx="642863" cy="543114"/>
          </a:xfrm>
          <a:prstGeom prst="irregularSeal1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b="1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3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algn="ctr"/>
            <a:endParaRPr lang="ru-RU" sz="675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444B26D8-F4A0-460F-B521-526B44781017}"/>
              </a:ext>
            </a:extLst>
          </p:cNvPr>
          <p:cNvSpPr/>
          <p:nvPr/>
        </p:nvSpPr>
        <p:spPr>
          <a:xfrm>
            <a:off x="2257161" y="2204412"/>
            <a:ext cx="1436982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регистратура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864A035E-85EA-413F-B689-AA41CD7408D5}"/>
              </a:ext>
            </a:extLst>
          </p:cNvPr>
          <p:cNvSpPr/>
          <p:nvPr/>
        </p:nvSpPr>
        <p:spPr>
          <a:xfrm>
            <a:off x="4559667" y="1814055"/>
            <a:ext cx="1459628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терапевт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E9ED5E1A-EE88-49AD-B679-D1CEA4317C46}"/>
              </a:ext>
            </a:extLst>
          </p:cNvPr>
          <p:cNvSpPr/>
          <p:nvPr/>
        </p:nvSpPr>
        <p:spPr>
          <a:xfrm>
            <a:off x="4559667" y="2153288"/>
            <a:ext cx="1459628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Узкий специалист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A306C62D-D6FE-4235-93FF-9F0AAD2F7873}"/>
              </a:ext>
            </a:extLst>
          </p:cNvPr>
          <p:cNvSpPr/>
          <p:nvPr/>
        </p:nvSpPr>
        <p:spPr>
          <a:xfrm>
            <a:off x="4582313" y="2566482"/>
            <a:ext cx="1459628" cy="3417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 профилактики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14763690-EED4-4E2E-A3DE-BD9A0F3417A6}"/>
              </a:ext>
            </a:extLst>
          </p:cNvPr>
          <p:cNvSpPr/>
          <p:nvPr/>
        </p:nvSpPr>
        <p:spPr>
          <a:xfrm>
            <a:off x="4589845" y="3197658"/>
            <a:ext cx="1459628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Диспансеризация</a:t>
            </a:r>
          </a:p>
        </p:txBody>
      </p:sp>
      <p:cxnSp>
        <p:nvCxnSpPr>
          <p:cNvPr id="6" name="Соединитель: уступ 5">
            <a:extLst>
              <a:ext uri="{FF2B5EF4-FFF2-40B4-BE49-F238E27FC236}">
                <a16:creationId xmlns:a16="http://schemas.microsoft.com/office/drawing/2014/main" id="{00C9F672-663B-4692-83E1-0BBFFBDFB61D}"/>
              </a:ext>
            </a:extLst>
          </p:cNvPr>
          <p:cNvCxnSpPr>
            <a:endCxn id="26" idx="1"/>
          </p:cNvCxnSpPr>
          <p:nvPr/>
        </p:nvCxnSpPr>
        <p:spPr>
          <a:xfrm>
            <a:off x="3694143" y="1933559"/>
            <a:ext cx="865524" cy="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Соединитель: уступ 9">
            <a:extLst>
              <a:ext uri="{FF2B5EF4-FFF2-40B4-BE49-F238E27FC236}">
                <a16:creationId xmlns:a16="http://schemas.microsoft.com/office/drawing/2014/main" id="{3A594123-9F64-4F6C-8CC8-A0D03EBAE951}"/>
              </a:ext>
            </a:extLst>
          </p:cNvPr>
          <p:cNvCxnSpPr>
            <a:stCxn id="8" idx="3"/>
            <a:endCxn id="27" idx="1"/>
          </p:cNvCxnSpPr>
          <p:nvPr/>
        </p:nvCxnSpPr>
        <p:spPr>
          <a:xfrm>
            <a:off x="3696838" y="1933560"/>
            <a:ext cx="862829" cy="33923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Соединитель: уступ 13">
            <a:extLst>
              <a:ext uri="{FF2B5EF4-FFF2-40B4-BE49-F238E27FC236}">
                <a16:creationId xmlns:a16="http://schemas.microsoft.com/office/drawing/2014/main" id="{EC284112-3B3F-43F5-B0CF-B30FAAE2D2F6}"/>
              </a:ext>
            </a:extLst>
          </p:cNvPr>
          <p:cNvCxnSpPr>
            <a:stCxn id="25" idx="3"/>
          </p:cNvCxnSpPr>
          <p:nvPr/>
        </p:nvCxnSpPr>
        <p:spPr>
          <a:xfrm flipV="1">
            <a:off x="3694143" y="1803234"/>
            <a:ext cx="862686" cy="52068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Соединитель: уступ 15">
            <a:extLst>
              <a:ext uri="{FF2B5EF4-FFF2-40B4-BE49-F238E27FC236}">
                <a16:creationId xmlns:a16="http://schemas.microsoft.com/office/drawing/2014/main" id="{C0CBC062-7357-473A-886E-2C0EA69038D5}"/>
              </a:ext>
            </a:extLst>
          </p:cNvPr>
          <p:cNvCxnSpPr/>
          <p:nvPr/>
        </p:nvCxnSpPr>
        <p:spPr>
          <a:xfrm>
            <a:off x="3718456" y="2323916"/>
            <a:ext cx="853544" cy="6838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Соединитель: уступ 17">
            <a:extLst>
              <a:ext uri="{FF2B5EF4-FFF2-40B4-BE49-F238E27FC236}">
                <a16:creationId xmlns:a16="http://schemas.microsoft.com/office/drawing/2014/main" id="{304C963D-372A-4673-A791-3784AB849C5E}"/>
              </a:ext>
            </a:extLst>
          </p:cNvPr>
          <p:cNvCxnSpPr>
            <a:stCxn id="25" idx="3"/>
            <a:endCxn id="28" idx="1"/>
          </p:cNvCxnSpPr>
          <p:nvPr/>
        </p:nvCxnSpPr>
        <p:spPr>
          <a:xfrm>
            <a:off x="3694143" y="2323917"/>
            <a:ext cx="888170" cy="41341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Соединитель: уступ 20">
            <a:extLst>
              <a:ext uri="{FF2B5EF4-FFF2-40B4-BE49-F238E27FC236}">
                <a16:creationId xmlns:a16="http://schemas.microsoft.com/office/drawing/2014/main" id="{4509DEC8-CF62-44A3-9ECC-0461B86B5441}"/>
              </a:ext>
            </a:extLst>
          </p:cNvPr>
          <p:cNvCxnSpPr>
            <a:stCxn id="25" idx="3"/>
            <a:endCxn id="29" idx="1"/>
          </p:cNvCxnSpPr>
          <p:nvPr/>
        </p:nvCxnSpPr>
        <p:spPr>
          <a:xfrm>
            <a:off x="3694143" y="2323917"/>
            <a:ext cx="895702" cy="99324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Прямая со стрелкой 32">
            <a:extLst>
              <a:ext uri="{FF2B5EF4-FFF2-40B4-BE49-F238E27FC236}">
                <a16:creationId xmlns:a16="http://schemas.microsoft.com/office/drawing/2014/main" id="{0873EC94-4895-4112-9C8E-94DD16676F6A}"/>
              </a:ext>
            </a:extLst>
          </p:cNvPr>
          <p:cNvCxnSpPr>
            <a:stCxn id="28" idx="2"/>
            <a:endCxn id="29" idx="0"/>
          </p:cNvCxnSpPr>
          <p:nvPr/>
        </p:nvCxnSpPr>
        <p:spPr>
          <a:xfrm>
            <a:off x="5312127" y="2908183"/>
            <a:ext cx="7532" cy="289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936983D2-799F-4168-9621-1AD3EEC20709}"/>
              </a:ext>
            </a:extLst>
          </p:cNvPr>
          <p:cNvSpPr/>
          <p:nvPr/>
        </p:nvSpPr>
        <p:spPr>
          <a:xfrm>
            <a:off x="4603454" y="3608917"/>
            <a:ext cx="1459628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Красная зона</a:t>
            </a:r>
          </a:p>
        </p:txBody>
      </p:sp>
      <p:cxnSp>
        <p:nvCxnSpPr>
          <p:cNvPr id="35" name="Соединитель: уступ 34">
            <a:extLst>
              <a:ext uri="{FF2B5EF4-FFF2-40B4-BE49-F238E27FC236}">
                <a16:creationId xmlns:a16="http://schemas.microsoft.com/office/drawing/2014/main" id="{0B553155-D922-497F-AE02-B6C844FDAFAE}"/>
              </a:ext>
            </a:extLst>
          </p:cNvPr>
          <p:cNvCxnSpPr>
            <a:endCxn id="48" idx="1"/>
          </p:cNvCxnSpPr>
          <p:nvPr/>
        </p:nvCxnSpPr>
        <p:spPr>
          <a:xfrm rot="16200000" flipH="1">
            <a:off x="3446545" y="2571513"/>
            <a:ext cx="1404506" cy="90931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5" name="Взрыв: 8 точек 84">
            <a:extLst>
              <a:ext uri="{FF2B5EF4-FFF2-40B4-BE49-F238E27FC236}">
                <a16:creationId xmlns:a16="http://schemas.microsoft.com/office/drawing/2014/main" id="{46407208-B3BE-4736-8F1A-71886175B119}"/>
              </a:ext>
            </a:extLst>
          </p:cNvPr>
          <p:cNvSpPr/>
          <p:nvPr/>
        </p:nvSpPr>
        <p:spPr>
          <a:xfrm rot="19943509">
            <a:off x="1904275" y="2243869"/>
            <a:ext cx="642863" cy="543114"/>
          </a:xfrm>
          <a:prstGeom prst="irregularSeal1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b="1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3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ctr"/>
            <a:endParaRPr lang="ru-RU" sz="675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Взрыв: 8 точек 51">
            <a:extLst>
              <a:ext uri="{FF2B5EF4-FFF2-40B4-BE49-F238E27FC236}">
                <a16:creationId xmlns:a16="http://schemas.microsoft.com/office/drawing/2014/main" id="{52B4B2AE-9039-4614-8142-87214BC124D2}"/>
              </a:ext>
            </a:extLst>
          </p:cNvPr>
          <p:cNvSpPr/>
          <p:nvPr/>
        </p:nvSpPr>
        <p:spPr>
          <a:xfrm rot="19943509">
            <a:off x="4396320" y="3717334"/>
            <a:ext cx="642863" cy="543114"/>
          </a:xfrm>
          <a:prstGeom prst="irregularSeal1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 b="1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3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algn="ctr"/>
            <a:endParaRPr lang="ru-RU" sz="675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712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D0920D62-FF6C-4D73-B543-B033E21B0559}"/>
              </a:ext>
            </a:extLst>
          </p:cNvPr>
          <p:cNvSpPr/>
          <p:nvPr/>
        </p:nvSpPr>
        <p:spPr>
          <a:xfrm>
            <a:off x="1960980" y="1470245"/>
            <a:ext cx="4229575" cy="1560030"/>
          </a:xfrm>
          <a:prstGeom prst="rect">
            <a:avLst/>
          </a:prstGeom>
          <a:solidFill>
            <a:schemeClr val="bg1"/>
          </a:solidFill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17E39D2-00D5-4052-A078-ABFA17899D53}"/>
              </a:ext>
            </a:extLst>
          </p:cNvPr>
          <p:cNvSpPr txBox="1"/>
          <p:nvPr/>
        </p:nvSpPr>
        <p:spPr>
          <a:xfrm>
            <a:off x="314587" y="42704"/>
            <a:ext cx="86742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процесса </a:t>
            </a:r>
            <a:r>
              <a:rPr lang="ru-RU" sz="16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«Запись пациентов на прием»</a:t>
            </a:r>
            <a:br>
              <a:rPr lang="ru-RU" sz="16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Процесс: Запись на прием через электронный терминал</a:t>
            </a:r>
            <a:br>
              <a:rPr lang="ru-RU" sz="16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Подпроцесс: Оснащение электронными терминалами (</a:t>
            </a:r>
            <a:r>
              <a:rPr lang="ru-RU" sz="1600" b="1" dirty="0" err="1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инфоматами</a:t>
            </a:r>
            <a:r>
              <a:rPr lang="ru-RU" sz="16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) структурных подразделений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(целевое состояние)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76C5EAEC-7716-4BD1-9E94-2B4AED4E8730}"/>
              </a:ext>
            </a:extLst>
          </p:cNvPr>
          <p:cNvGrpSpPr/>
          <p:nvPr/>
        </p:nvGrpSpPr>
        <p:grpSpPr>
          <a:xfrm>
            <a:off x="185514" y="5594447"/>
            <a:ext cx="5134145" cy="1201129"/>
            <a:chOff x="617148" y="5464319"/>
            <a:chExt cx="5071817" cy="622950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3" name="Прямоугольник: скругленные углы 2">
              <a:extLst>
                <a:ext uri="{FF2B5EF4-FFF2-40B4-BE49-F238E27FC236}">
                  <a16:creationId xmlns:a16="http://schemas.microsoft.com/office/drawing/2014/main" id="{4455960C-230E-40A4-B3AE-7382086F7849}"/>
                </a:ext>
              </a:extLst>
            </p:cNvPr>
            <p:cNvSpPr/>
            <p:nvPr/>
          </p:nvSpPr>
          <p:spPr>
            <a:xfrm>
              <a:off x="617148" y="5464319"/>
              <a:ext cx="5071817" cy="62295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Приобретение и установка терминалов</a:t>
              </a:r>
            </a:p>
            <a:p>
              <a:pPr marL="342900" indent="-342900">
                <a:buAutoNum type="arabicPeriod"/>
              </a:pPr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Разработка, тестирование </a:t>
              </a:r>
              <a:r>
                <a:rPr lang="en-US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web </a:t>
              </a:r>
              <a:r>
                <a:rPr lang="ru-RU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приложения для терминалов в отделения поликлиники</a:t>
              </a: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buAutoNum type="arabicPeriod"/>
              </a:pPr>
              <a:endPara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295CE8C-08FE-48F0-B515-4544890B058B}"/>
                </a:ext>
              </a:extLst>
            </p:cNvPr>
            <p:cNvSpPr txBox="1"/>
            <p:nvPr/>
          </p:nvSpPr>
          <p:spPr>
            <a:xfrm>
              <a:off x="2335621" y="5468424"/>
              <a:ext cx="1634870" cy="11330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Мероприятия </a:t>
              </a:r>
            </a:p>
          </p:txBody>
        </p:sp>
      </p:grpSp>
      <p:sp>
        <p:nvSpPr>
          <p:cNvPr id="11" name="Овал 10">
            <a:extLst>
              <a:ext uri="{FF2B5EF4-FFF2-40B4-BE49-F238E27FC236}">
                <a16:creationId xmlns:a16="http://schemas.microsoft.com/office/drawing/2014/main" id="{FCA1E916-957C-4193-9BCE-1B4180108DF0}"/>
              </a:ext>
            </a:extLst>
          </p:cNvPr>
          <p:cNvSpPr/>
          <p:nvPr/>
        </p:nvSpPr>
        <p:spPr>
          <a:xfrm>
            <a:off x="170900" y="2180744"/>
            <a:ext cx="759707" cy="50524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 процесса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BF679CCD-BC88-45D4-87B6-32EE84D344B7}"/>
              </a:ext>
            </a:extLst>
          </p:cNvPr>
          <p:cNvSpPr/>
          <p:nvPr/>
        </p:nvSpPr>
        <p:spPr>
          <a:xfrm>
            <a:off x="7588967" y="3478260"/>
            <a:ext cx="728411" cy="47325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Конец процесса</a:t>
            </a:r>
          </a:p>
        </p:txBody>
      </p:sp>
      <p:pic>
        <p:nvPicPr>
          <p:cNvPr id="64" name="Рисунок 63" descr="Мужчина">
            <a:extLst>
              <a:ext uri="{FF2B5EF4-FFF2-40B4-BE49-F238E27FC236}">
                <a16:creationId xmlns:a16="http://schemas.microsoft.com/office/drawing/2014/main" id="{FC822FDC-1BFC-4DE9-A297-C36F85E46B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8023" y="1958547"/>
            <a:ext cx="759708" cy="949636"/>
          </a:xfrm>
          <a:prstGeom prst="rect">
            <a:avLst/>
          </a:prstGeom>
        </p:spPr>
      </p:pic>
      <p:sp>
        <p:nvSpPr>
          <p:cNvPr id="66" name="Стрелка: вправо 65">
            <a:extLst>
              <a:ext uri="{FF2B5EF4-FFF2-40B4-BE49-F238E27FC236}">
                <a16:creationId xmlns:a16="http://schemas.microsoft.com/office/drawing/2014/main" id="{7503E09E-FBA0-4BE7-A848-C62348AB36B9}"/>
              </a:ext>
            </a:extLst>
          </p:cNvPr>
          <p:cNvSpPr/>
          <p:nvPr/>
        </p:nvSpPr>
        <p:spPr>
          <a:xfrm>
            <a:off x="901804" y="2396774"/>
            <a:ext cx="272438" cy="7318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FAEB35A7-6EF5-423B-AD1B-C839D0FC1C9C}"/>
              </a:ext>
            </a:extLst>
          </p:cNvPr>
          <p:cNvCxnSpPr>
            <a:cxnSpLocks/>
          </p:cNvCxnSpPr>
          <p:nvPr/>
        </p:nvCxnSpPr>
        <p:spPr>
          <a:xfrm>
            <a:off x="1557914" y="2433365"/>
            <a:ext cx="47963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3749202-EC6A-4AE6-985B-B9AF702476BE}"/>
              </a:ext>
            </a:extLst>
          </p:cNvPr>
          <p:cNvSpPr/>
          <p:nvPr/>
        </p:nvSpPr>
        <p:spPr>
          <a:xfrm>
            <a:off x="2259856" y="1814055"/>
            <a:ext cx="1436982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терминал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864A035E-85EA-413F-B689-AA41CD7408D5}"/>
              </a:ext>
            </a:extLst>
          </p:cNvPr>
          <p:cNvSpPr/>
          <p:nvPr/>
        </p:nvSpPr>
        <p:spPr>
          <a:xfrm>
            <a:off x="4559667" y="1814055"/>
            <a:ext cx="1459628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 врача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E9ED5E1A-EE88-49AD-B679-D1CEA4317C46}"/>
              </a:ext>
            </a:extLst>
          </p:cNvPr>
          <p:cNvSpPr/>
          <p:nvPr/>
        </p:nvSpPr>
        <p:spPr>
          <a:xfrm>
            <a:off x="4559667" y="2153288"/>
            <a:ext cx="1459628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Диспансеризация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A306C62D-D6FE-4235-93FF-9F0AAD2F7873}"/>
              </a:ext>
            </a:extLst>
          </p:cNvPr>
          <p:cNvSpPr/>
          <p:nvPr/>
        </p:nvSpPr>
        <p:spPr>
          <a:xfrm>
            <a:off x="4582313" y="2566482"/>
            <a:ext cx="1459628" cy="3417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Платные услуги</a:t>
            </a:r>
          </a:p>
        </p:txBody>
      </p:sp>
      <p:cxnSp>
        <p:nvCxnSpPr>
          <p:cNvPr id="6" name="Соединитель: уступ 5">
            <a:extLst>
              <a:ext uri="{FF2B5EF4-FFF2-40B4-BE49-F238E27FC236}">
                <a16:creationId xmlns:a16="http://schemas.microsoft.com/office/drawing/2014/main" id="{00C9F672-663B-4692-83E1-0BBFFBDFB61D}"/>
              </a:ext>
            </a:extLst>
          </p:cNvPr>
          <p:cNvCxnSpPr>
            <a:endCxn id="26" idx="1"/>
          </p:cNvCxnSpPr>
          <p:nvPr/>
        </p:nvCxnSpPr>
        <p:spPr>
          <a:xfrm>
            <a:off x="3694143" y="1933559"/>
            <a:ext cx="865524" cy="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A785C883-181A-46B8-9DDB-767A157EED55}"/>
              </a:ext>
            </a:extLst>
          </p:cNvPr>
          <p:cNvSpPr/>
          <p:nvPr/>
        </p:nvSpPr>
        <p:spPr>
          <a:xfrm>
            <a:off x="2037547" y="1490573"/>
            <a:ext cx="1296118" cy="2944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 профилактики</a:t>
            </a:r>
          </a:p>
        </p:txBody>
      </p:sp>
      <p:cxnSp>
        <p:nvCxnSpPr>
          <p:cNvPr id="9" name="Соединитель: уступ 8">
            <a:extLst>
              <a:ext uri="{FF2B5EF4-FFF2-40B4-BE49-F238E27FC236}">
                <a16:creationId xmlns:a16="http://schemas.microsoft.com/office/drawing/2014/main" id="{57481B1C-06B3-49B8-9333-861C7EB5B2B8}"/>
              </a:ext>
            </a:extLst>
          </p:cNvPr>
          <p:cNvCxnSpPr>
            <a:stCxn id="8" idx="3"/>
            <a:endCxn id="27" idx="1"/>
          </p:cNvCxnSpPr>
          <p:nvPr/>
        </p:nvCxnSpPr>
        <p:spPr>
          <a:xfrm>
            <a:off x="3696838" y="1933560"/>
            <a:ext cx="862829" cy="33923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Соединитель: уступ 14">
            <a:extLst>
              <a:ext uri="{FF2B5EF4-FFF2-40B4-BE49-F238E27FC236}">
                <a16:creationId xmlns:a16="http://schemas.microsoft.com/office/drawing/2014/main" id="{F2E056CF-C991-4654-A112-7759A6B4E3FA}"/>
              </a:ext>
            </a:extLst>
          </p:cNvPr>
          <p:cNvCxnSpPr>
            <a:endCxn id="28" idx="1"/>
          </p:cNvCxnSpPr>
          <p:nvPr/>
        </p:nvCxnSpPr>
        <p:spPr>
          <a:xfrm>
            <a:off x="3694143" y="1933559"/>
            <a:ext cx="888170" cy="80377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20ACDA37-AF2D-48C5-802A-FFD133306DCA}"/>
              </a:ext>
            </a:extLst>
          </p:cNvPr>
          <p:cNvSpPr/>
          <p:nvPr/>
        </p:nvSpPr>
        <p:spPr>
          <a:xfrm>
            <a:off x="1925105" y="3267964"/>
            <a:ext cx="4229575" cy="970716"/>
          </a:xfrm>
          <a:prstGeom prst="rect">
            <a:avLst/>
          </a:prstGeom>
          <a:solidFill>
            <a:schemeClr val="bg1"/>
          </a:solidFill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030061F9-2237-410B-9ED6-44F6B9300026}"/>
              </a:ext>
            </a:extLst>
          </p:cNvPr>
          <p:cNvSpPr/>
          <p:nvPr/>
        </p:nvSpPr>
        <p:spPr>
          <a:xfrm>
            <a:off x="2223981" y="3595385"/>
            <a:ext cx="1436982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терминал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B0706441-CD76-4CBF-BD33-0F60E8F4A9B4}"/>
              </a:ext>
            </a:extLst>
          </p:cNvPr>
          <p:cNvSpPr/>
          <p:nvPr/>
        </p:nvSpPr>
        <p:spPr>
          <a:xfrm>
            <a:off x="4523792" y="3595385"/>
            <a:ext cx="1459628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 врача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E81F27CD-B4D4-4DB2-BB89-1B5DB6499ABB}"/>
              </a:ext>
            </a:extLst>
          </p:cNvPr>
          <p:cNvSpPr/>
          <p:nvPr/>
        </p:nvSpPr>
        <p:spPr>
          <a:xfrm>
            <a:off x="4523792" y="3934618"/>
            <a:ext cx="1459628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 врача</a:t>
            </a:r>
          </a:p>
        </p:txBody>
      </p:sp>
      <p:cxnSp>
        <p:nvCxnSpPr>
          <p:cNvPr id="45" name="Соединитель: уступ 44">
            <a:extLst>
              <a:ext uri="{FF2B5EF4-FFF2-40B4-BE49-F238E27FC236}">
                <a16:creationId xmlns:a16="http://schemas.microsoft.com/office/drawing/2014/main" id="{D5FD44C1-0CDB-46DB-86CB-D44CF95462CB}"/>
              </a:ext>
            </a:extLst>
          </p:cNvPr>
          <p:cNvCxnSpPr>
            <a:endCxn id="41" idx="1"/>
          </p:cNvCxnSpPr>
          <p:nvPr/>
        </p:nvCxnSpPr>
        <p:spPr>
          <a:xfrm>
            <a:off x="3658268" y="3714889"/>
            <a:ext cx="865524" cy="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159F17A1-2FD0-4E4D-A88F-A54DFECB0B0D}"/>
              </a:ext>
            </a:extLst>
          </p:cNvPr>
          <p:cNvSpPr/>
          <p:nvPr/>
        </p:nvSpPr>
        <p:spPr>
          <a:xfrm>
            <a:off x="1966041" y="3328068"/>
            <a:ext cx="1296118" cy="2390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Красная зона</a:t>
            </a:r>
          </a:p>
        </p:txBody>
      </p:sp>
      <p:cxnSp>
        <p:nvCxnSpPr>
          <p:cNvPr id="47" name="Соединитель: уступ 46">
            <a:extLst>
              <a:ext uri="{FF2B5EF4-FFF2-40B4-BE49-F238E27FC236}">
                <a16:creationId xmlns:a16="http://schemas.microsoft.com/office/drawing/2014/main" id="{EEC837DC-1EB4-4BB6-BCC2-34DC2FB1D4E3}"/>
              </a:ext>
            </a:extLst>
          </p:cNvPr>
          <p:cNvCxnSpPr>
            <a:stCxn id="40" idx="3"/>
            <a:endCxn id="43" idx="1"/>
          </p:cNvCxnSpPr>
          <p:nvPr/>
        </p:nvCxnSpPr>
        <p:spPr>
          <a:xfrm>
            <a:off x="3660963" y="3714890"/>
            <a:ext cx="862829" cy="33923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3940AC23-D8B3-4AD2-821C-6F8304FE01C8}"/>
              </a:ext>
            </a:extLst>
          </p:cNvPr>
          <p:cNvSpPr/>
          <p:nvPr/>
        </p:nvSpPr>
        <p:spPr>
          <a:xfrm>
            <a:off x="1894538" y="4371713"/>
            <a:ext cx="4229575" cy="970716"/>
          </a:xfrm>
          <a:prstGeom prst="rect">
            <a:avLst/>
          </a:prstGeom>
          <a:solidFill>
            <a:schemeClr val="bg1"/>
          </a:solidFill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77A48F48-B8D6-415B-9127-4AFA18ABE5CE}"/>
              </a:ext>
            </a:extLst>
          </p:cNvPr>
          <p:cNvSpPr/>
          <p:nvPr/>
        </p:nvSpPr>
        <p:spPr>
          <a:xfrm>
            <a:off x="2111242" y="4722035"/>
            <a:ext cx="1436982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терминал</a:t>
            </a:r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ADF8558A-E0B8-491B-AB4F-E3351E6C81D5}"/>
              </a:ext>
            </a:extLst>
          </p:cNvPr>
          <p:cNvSpPr/>
          <p:nvPr/>
        </p:nvSpPr>
        <p:spPr>
          <a:xfrm>
            <a:off x="4411053" y="4722035"/>
            <a:ext cx="1459628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 врача</a:t>
            </a: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DD5838C8-9CD0-4BDF-86AD-8AED32700FA6}"/>
              </a:ext>
            </a:extLst>
          </p:cNvPr>
          <p:cNvSpPr/>
          <p:nvPr/>
        </p:nvSpPr>
        <p:spPr>
          <a:xfrm>
            <a:off x="4411053" y="5061268"/>
            <a:ext cx="1459628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 врача</a:t>
            </a:r>
          </a:p>
        </p:txBody>
      </p:sp>
      <p:cxnSp>
        <p:nvCxnSpPr>
          <p:cNvPr id="56" name="Соединитель: уступ 55">
            <a:extLst>
              <a:ext uri="{FF2B5EF4-FFF2-40B4-BE49-F238E27FC236}">
                <a16:creationId xmlns:a16="http://schemas.microsoft.com/office/drawing/2014/main" id="{37252D70-9FEC-4166-870B-07EF32AB410F}"/>
              </a:ext>
            </a:extLst>
          </p:cNvPr>
          <p:cNvCxnSpPr>
            <a:endCxn id="54" idx="1"/>
          </p:cNvCxnSpPr>
          <p:nvPr/>
        </p:nvCxnSpPr>
        <p:spPr>
          <a:xfrm>
            <a:off x="3545529" y="4841539"/>
            <a:ext cx="865524" cy="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AF2C221C-66B6-4B25-B364-389640AAA099}"/>
              </a:ext>
            </a:extLst>
          </p:cNvPr>
          <p:cNvSpPr/>
          <p:nvPr/>
        </p:nvSpPr>
        <p:spPr>
          <a:xfrm>
            <a:off x="2037546" y="4416509"/>
            <a:ext cx="1153109" cy="2390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Холл поликлиники</a:t>
            </a:r>
          </a:p>
        </p:txBody>
      </p:sp>
      <p:cxnSp>
        <p:nvCxnSpPr>
          <p:cNvPr id="58" name="Соединитель: уступ 57">
            <a:extLst>
              <a:ext uri="{FF2B5EF4-FFF2-40B4-BE49-F238E27FC236}">
                <a16:creationId xmlns:a16="http://schemas.microsoft.com/office/drawing/2014/main" id="{E55EA96E-50ED-47F6-83AE-EF7D302D11C4}"/>
              </a:ext>
            </a:extLst>
          </p:cNvPr>
          <p:cNvCxnSpPr>
            <a:cxnSpLocks/>
            <a:endCxn id="55" idx="1"/>
          </p:cNvCxnSpPr>
          <p:nvPr/>
        </p:nvCxnSpPr>
        <p:spPr>
          <a:xfrm>
            <a:off x="3580066" y="5177555"/>
            <a:ext cx="830987" cy="321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BFFC16A4-EAC4-477D-9C68-CD338BDB45D7}"/>
              </a:ext>
            </a:extLst>
          </p:cNvPr>
          <p:cNvSpPr/>
          <p:nvPr/>
        </p:nvSpPr>
        <p:spPr>
          <a:xfrm>
            <a:off x="2104216" y="5043668"/>
            <a:ext cx="1436982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регистратор</a:t>
            </a:r>
          </a:p>
        </p:txBody>
      </p:sp>
      <p:cxnSp>
        <p:nvCxnSpPr>
          <p:cNvPr id="20" name="Соединитель: уступ 19">
            <a:extLst>
              <a:ext uri="{FF2B5EF4-FFF2-40B4-BE49-F238E27FC236}">
                <a16:creationId xmlns:a16="http://schemas.microsoft.com/office/drawing/2014/main" id="{773F3638-347F-445B-84C3-FD369B5EB014}"/>
              </a:ext>
            </a:extLst>
          </p:cNvPr>
          <p:cNvCxnSpPr>
            <a:stCxn id="70" idx="3"/>
            <a:endCxn id="12" idx="2"/>
          </p:cNvCxnSpPr>
          <p:nvPr/>
        </p:nvCxnSpPr>
        <p:spPr>
          <a:xfrm>
            <a:off x="6190555" y="2250260"/>
            <a:ext cx="1398412" cy="146462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Соединитель: уступ 22">
            <a:extLst>
              <a:ext uri="{FF2B5EF4-FFF2-40B4-BE49-F238E27FC236}">
                <a16:creationId xmlns:a16="http://schemas.microsoft.com/office/drawing/2014/main" id="{F68F66AC-1839-4766-93DF-3B22EF4B6CCC}"/>
              </a:ext>
            </a:extLst>
          </p:cNvPr>
          <p:cNvCxnSpPr>
            <a:cxnSpLocks/>
            <a:stCxn id="39" idx="3"/>
          </p:cNvCxnSpPr>
          <p:nvPr/>
        </p:nvCxnSpPr>
        <p:spPr>
          <a:xfrm>
            <a:off x="6154680" y="3753322"/>
            <a:ext cx="1434287" cy="11155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Соединитель: уступ 29">
            <a:extLst>
              <a:ext uri="{FF2B5EF4-FFF2-40B4-BE49-F238E27FC236}">
                <a16:creationId xmlns:a16="http://schemas.microsoft.com/office/drawing/2014/main" id="{C1B8B261-D441-44BE-9BF1-362AED3A88CF}"/>
              </a:ext>
            </a:extLst>
          </p:cNvPr>
          <p:cNvCxnSpPr>
            <a:stCxn id="50" idx="3"/>
            <a:endCxn id="12" idx="3"/>
          </p:cNvCxnSpPr>
          <p:nvPr/>
        </p:nvCxnSpPr>
        <p:spPr>
          <a:xfrm flipV="1">
            <a:off x="6124113" y="3882210"/>
            <a:ext cx="1571527" cy="97486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2816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D0920D62-FF6C-4D73-B543-B033E21B0559}"/>
              </a:ext>
            </a:extLst>
          </p:cNvPr>
          <p:cNvSpPr/>
          <p:nvPr/>
        </p:nvSpPr>
        <p:spPr>
          <a:xfrm>
            <a:off x="1960980" y="1470245"/>
            <a:ext cx="4229575" cy="1560030"/>
          </a:xfrm>
          <a:prstGeom prst="rect">
            <a:avLst/>
          </a:prstGeom>
          <a:solidFill>
            <a:schemeClr val="bg1"/>
          </a:solidFill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17E39D2-00D5-4052-A078-ABFA17899D53}"/>
              </a:ext>
            </a:extLst>
          </p:cNvPr>
          <p:cNvSpPr txBox="1"/>
          <p:nvPr/>
        </p:nvSpPr>
        <p:spPr>
          <a:xfrm>
            <a:off x="314587" y="42704"/>
            <a:ext cx="86742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процесса </a:t>
            </a:r>
            <a:r>
              <a:rPr lang="ru-RU" sz="16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«Запись пациентов на прием»</a:t>
            </a:r>
            <a:br>
              <a:rPr lang="ru-RU" sz="16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Процесс: Запись на прием через электронный терминал</a:t>
            </a:r>
            <a:br>
              <a:rPr lang="ru-RU" sz="16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Подпроцесс: Оснащение электронными терминалами (</a:t>
            </a:r>
            <a:r>
              <a:rPr lang="ru-RU" sz="1600" b="1" dirty="0" err="1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инфоматами</a:t>
            </a:r>
            <a:r>
              <a:rPr lang="ru-RU" sz="16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rPr>
              <a:t>) структурных подразделений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(итоговое состояние)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FCA1E916-957C-4193-9BCE-1B4180108DF0}"/>
              </a:ext>
            </a:extLst>
          </p:cNvPr>
          <p:cNvSpPr/>
          <p:nvPr/>
        </p:nvSpPr>
        <p:spPr>
          <a:xfrm>
            <a:off x="170900" y="2180744"/>
            <a:ext cx="759707" cy="50524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 процесса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BF679CCD-BC88-45D4-87B6-32EE84D344B7}"/>
              </a:ext>
            </a:extLst>
          </p:cNvPr>
          <p:cNvSpPr/>
          <p:nvPr/>
        </p:nvSpPr>
        <p:spPr>
          <a:xfrm>
            <a:off x="7588967" y="3478260"/>
            <a:ext cx="728411" cy="47325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Конец процесса</a:t>
            </a:r>
          </a:p>
        </p:txBody>
      </p:sp>
      <p:pic>
        <p:nvPicPr>
          <p:cNvPr id="64" name="Рисунок 63" descr="Мужчина">
            <a:extLst>
              <a:ext uri="{FF2B5EF4-FFF2-40B4-BE49-F238E27FC236}">
                <a16:creationId xmlns:a16="http://schemas.microsoft.com/office/drawing/2014/main" id="{FC822FDC-1BFC-4DE9-A297-C36F85E46B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8023" y="1958547"/>
            <a:ext cx="759708" cy="949636"/>
          </a:xfrm>
          <a:prstGeom prst="rect">
            <a:avLst/>
          </a:prstGeom>
        </p:spPr>
      </p:pic>
      <p:sp>
        <p:nvSpPr>
          <p:cNvPr id="66" name="Стрелка: вправо 65">
            <a:extLst>
              <a:ext uri="{FF2B5EF4-FFF2-40B4-BE49-F238E27FC236}">
                <a16:creationId xmlns:a16="http://schemas.microsoft.com/office/drawing/2014/main" id="{7503E09E-FBA0-4BE7-A848-C62348AB36B9}"/>
              </a:ext>
            </a:extLst>
          </p:cNvPr>
          <p:cNvSpPr/>
          <p:nvPr/>
        </p:nvSpPr>
        <p:spPr>
          <a:xfrm>
            <a:off x="901804" y="2396774"/>
            <a:ext cx="272438" cy="7318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FAEB35A7-6EF5-423B-AD1B-C839D0FC1C9C}"/>
              </a:ext>
            </a:extLst>
          </p:cNvPr>
          <p:cNvCxnSpPr>
            <a:cxnSpLocks/>
          </p:cNvCxnSpPr>
          <p:nvPr/>
        </p:nvCxnSpPr>
        <p:spPr>
          <a:xfrm>
            <a:off x="1557914" y="2433365"/>
            <a:ext cx="47963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3749202-EC6A-4AE6-985B-B9AF702476BE}"/>
              </a:ext>
            </a:extLst>
          </p:cNvPr>
          <p:cNvSpPr/>
          <p:nvPr/>
        </p:nvSpPr>
        <p:spPr>
          <a:xfrm>
            <a:off x="2259856" y="1814055"/>
            <a:ext cx="1436982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терминал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864A035E-85EA-413F-B689-AA41CD7408D5}"/>
              </a:ext>
            </a:extLst>
          </p:cNvPr>
          <p:cNvSpPr/>
          <p:nvPr/>
        </p:nvSpPr>
        <p:spPr>
          <a:xfrm>
            <a:off x="4559667" y="1814055"/>
            <a:ext cx="1459628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 врача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E9ED5E1A-EE88-49AD-B679-D1CEA4317C46}"/>
              </a:ext>
            </a:extLst>
          </p:cNvPr>
          <p:cNvSpPr/>
          <p:nvPr/>
        </p:nvSpPr>
        <p:spPr>
          <a:xfrm>
            <a:off x="4559667" y="2153288"/>
            <a:ext cx="1459628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Диспансеризация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A306C62D-D6FE-4235-93FF-9F0AAD2F7873}"/>
              </a:ext>
            </a:extLst>
          </p:cNvPr>
          <p:cNvSpPr/>
          <p:nvPr/>
        </p:nvSpPr>
        <p:spPr>
          <a:xfrm>
            <a:off x="4582313" y="2566482"/>
            <a:ext cx="1459628" cy="3417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Платные услуги</a:t>
            </a:r>
          </a:p>
        </p:txBody>
      </p:sp>
      <p:cxnSp>
        <p:nvCxnSpPr>
          <p:cNvPr id="6" name="Соединитель: уступ 5">
            <a:extLst>
              <a:ext uri="{FF2B5EF4-FFF2-40B4-BE49-F238E27FC236}">
                <a16:creationId xmlns:a16="http://schemas.microsoft.com/office/drawing/2014/main" id="{00C9F672-663B-4692-83E1-0BBFFBDFB61D}"/>
              </a:ext>
            </a:extLst>
          </p:cNvPr>
          <p:cNvCxnSpPr>
            <a:endCxn id="26" idx="1"/>
          </p:cNvCxnSpPr>
          <p:nvPr/>
        </p:nvCxnSpPr>
        <p:spPr>
          <a:xfrm>
            <a:off x="3694143" y="1933559"/>
            <a:ext cx="865524" cy="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A785C883-181A-46B8-9DDB-767A157EED55}"/>
              </a:ext>
            </a:extLst>
          </p:cNvPr>
          <p:cNvSpPr/>
          <p:nvPr/>
        </p:nvSpPr>
        <p:spPr>
          <a:xfrm>
            <a:off x="2037547" y="1490573"/>
            <a:ext cx="1296118" cy="2944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 профилактики</a:t>
            </a:r>
          </a:p>
        </p:txBody>
      </p:sp>
      <p:cxnSp>
        <p:nvCxnSpPr>
          <p:cNvPr id="9" name="Соединитель: уступ 8">
            <a:extLst>
              <a:ext uri="{FF2B5EF4-FFF2-40B4-BE49-F238E27FC236}">
                <a16:creationId xmlns:a16="http://schemas.microsoft.com/office/drawing/2014/main" id="{57481B1C-06B3-49B8-9333-861C7EB5B2B8}"/>
              </a:ext>
            </a:extLst>
          </p:cNvPr>
          <p:cNvCxnSpPr>
            <a:stCxn id="8" idx="3"/>
            <a:endCxn id="27" idx="1"/>
          </p:cNvCxnSpPr>
          <p:nvPr/>
        </p:nvCxnSpPr>
        <p:spPr>
          <a:xfrm>
            <a:off x="3696838" y="1933560"/>
            <a:ext cx="862829" cy="33923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Соединитель: уступ 14">
            <a:extLst>
              <a:ext uri="{FF2B5EF4-FFF2-40B4-BE49-F238E27FC236}">
                <a16:creationId xmlns:a16="http://schemas.microsoft.com/office/drawing/2014/main" id="{F2E056CF-C991-4654-A112-7759A6B4E3FA}"/>
              </a:ext>
            </a:extLst>
          </p:cNvPr>
          <p:cNvCxnSpPr>
            <a:endCxn id="28" idx="1"/>
          </p:cNvCxnSpPr>
          <p:nvPr/>
        </p:nvCxnSpPr>
        <p:spPr>
          <a:xfrm>
            <a:off x="3694143" y="1933559"/>
            <a:ext cx="888170" cy="80377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20ACDA37-AF2D-48C5-802A-FFD133306DCA}"/>
              </a:ext>
            </a:extLst>
          </p:cNvPr>
          <p:cNvSpPr/>
          <p:nvPr/>
        </p:nvSpPr>
        <p:spPr>
          <a:xfrm>
            <a:off x="1925105" y="3267964"/>
            <a:ext cx="4229575" cy="970716"/>
          </a:xfrm>
          <a:prstGeom prst="rect">
            <a:avLst/>
          </a:prstGeom>
          <a:solidFill>
            <a:schemeClr val="bg1"/>
          </a:solidFill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030061F9-2237-410B-9ED6-44F6B9300026}"/>
              </a:ext>
            </a:extLst>
          </p:cNvPr>
          <p:cNvSpPr/>
          <p:nvPr/>
        </p:nvSpPr>
        <p:spPr>
          <a:xfrm>
            <a:off x="2223981" y="3595385"/>
            <a:ext cx="1436982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терминал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B0706441-CD76-4CBF-BD33-0F60E8F4A9B4}"/>
              </a:ext>
            </a:extLst>
          </p:cNvPr>
          <p:cNvSpPr/>
          <p:nvPr/>
        </p:nvSpPr>
        <p:spPr>
          <a:xfrm>
            <a:off x="4523792" y="3595385"/>
            <a:ext cx="1459628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 врача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E81F27CD-B4D4-4DB2-BB89-1B5DB6499ABB}"/>
              </a:ext>
            </a:extLst>
          </p:cNvPr>
          <p:cNvSpPr/>
          <p:nvPr/>
        </p:nvSpPr>
        <p:spPr>
          <a:xfrm>
            <a:off x="4523792" y="3934618"/>
            <a:ext cx="1459628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 врача</a:t>
            </a:r>
          </a:p>
        </p:txBody>
      </p:sp>
      <p:cxnSp>
        <p:nvCxnSpPr>
          <p:cNvPr id="45" name="Соединитель: уступ 44">
            <a:extLst>
              <a:ext uri="{FF2B5EF4-FFF2-40B4-BE49-F238E27FC236}">
                <a16:creationId xmlns:a16="http://schemas.microsoft.com/office/drawing/2014/main" id="{D5FD44C1-0CDB-46DB-86CB-D44CF95462CB}"/>
              </a:ext>
            </a:extLst>
          </p:cNvPr>
          <p:cNvCxnSpPr>
            <a:endCxn id="41" idx="1"/>
          </p:cNvCxnSpPr>
          <p:nvPr/>
        </p:nvCxnSpPr>
        <p:spPr>
          <a:xfrm>
            <a:off x="3658268" y="3714889"/>
            <a:ext cx="865524" cy="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159F17A1-2FD0-4E4D-A88F-A54DFECB0B0D}"/>
              </a:ext>
            </a:extLst>
          </p:cNvPr>
          <p:cNvSpPr/>
          <p:nvPr/>
        </p:nvSpPr>
        <p:spPr>
          <a:xfrm>
            <a:off x="1966041" y="3328068"/>
            <a:ext cx="1296118" cy="2390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Красная зона</a:t>
            </a:r>
          </a:p>
        </p:txBody>
      </p:sp>
      <p:cxnSp>
        <p:nvCxnSpPr>
          <p:cNvPr id="47" name="Соединитель: уступ 46">
            <a:extLst>
              <a:ext uri="{FF2B5EF4-FFF2-40B4-BE49-F238E27FC236}">
                <a16:creationId xmlns:a16="http://schemas.microsoft.com/office/drawing/2014/main" id="{EEC837DC-1EB4-4BB6-BCC2-34DC2FB1D4E3}"/>
              </a:ext>
            </a:extLst>
          </p:cNvPr>
          <p:cNvCxnSpPr>
            <a:stCxn id="40" idx="3"/>
            <a:endCxn id="43" idx="1"/>
          </p:cNvCxnSpPr>
          <p:nvPr/>
        </p:nvCxnSpPr>
        <p:spPr>
          <a:xfrm>
            <a:off x="3660963" y="3714890"/>
            <a:ext cx="862829" cy="33923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3940AC23-D8B3-4AD2-821C-6F8304FE01C8}"/>
              </a:ext>
            </a:extLst>
          </p:cNvPr>
          <p:cNvSpPr/>
          <p:nvPr/>
        </p:nvSpPr>
        <p:spPr>
          <a:xfrm>
            <a:off x="1894538" y="4371713"/>
            <a:ext cx="4229575" cy="970716"/>
          </a:xfrm>
          <a:prstGeom prst="rect">
            <a:avLst/>
          </a:prstGeom>
          <a:solidFill>
            <a:schemeClr val="bg1"/>
          </a:solidFill>
          <a:ln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77A48F48-B8D6-415B-9127-4AFA18ABE5CE}"/>
              </a:ext>
            </a:extLst>
          </p:cNvPr>
          <p:cNvSpPr/>
          <p:nvPr/>
        </p:nvSpPr>
        <p:spPr>
          <a:xfrm>
            <a:off x="2111242" y="4722035"/>
            <a:ext cx="1436982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терминал</a:t>
            </a:r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ADF8558A-E0B8-491B-AB4F-E3351E6C81D5}"/>
              </a:ext>
            </a:extLst>
          </p:cNvPr>
          <p:cNvSpPr/>
          <p:nvPr/>
        </p:nvSpPr>
        <p:spPr>
          <a:xfrm>
            <a:off x="4411053" y="4722035"/>
            <a:ext cx="1459628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 врача</a:t>
            </a: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DD5838C8-9CD0-4BDF-86AD-8AED32700FA6}"/>
              </a:ext>
            </a:extLst>
          </p:cNvPr>
          <p:cNvSpPr/>
          <p:nvPr/>
        </p:nvSpPr>
        <p:spPr>
          <a:xfrm>
            <a:off x="4411053" y="5061268"/>
            <a:ext cx="1459628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 врача</a:t>
            </a:r>
          </a:p>
        </p:txBody>
      </p:sp>
      <p:cxnSp>
        <p:nvCxnSpPr>
          <p:cNvPr id="56" name="Соединитель: уступ 55">
            <a:extLst>
              <a:ext uri="{FF2B5EF4-FFF2-40B4-BE49-F238E27FC236}">
                <a16:creationId xmlns:a16="http://schemas.microsoft.com/office/drawing/2014/main" id="{37252D70-9FEC-4166-870B-07EF32AB410F}"/>
              </a:ext>
            </a:extLst>
          </p:cNvPr>
          <p:cNvCxnSpPr>
            <a:endCxn id="54" idx="1"/>
          </p:cNvCxnSpPr>
          <p:nvPr/>
        </p:nvCxnSpPr>
        <p:spPr>
          <a:xfrm>
            <a:off x="3545529" y="4841539"/>
            <a:ext cx="865524" cy="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AF2C221C-66B6-4B25-B364-389640AAA099}"/>
              </a:ext>
            </a:extLst>
          </p:cNvPr>
          <p:cNvSpPr/>
          <p:nvPr/>
        </p:nvSpPr>
        <p:spPr>
          <a:xfrm>
            <a:off x="2037546" y="4416509"/>
            <a:ext cx="1153109" cy="2390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Холл поликлиники</a:t>
            </a:r>
          </a:p>
        </p:txBody>
      </p:sp>
      <p:cxnSp>
        <p:nvCxnSpPr>
          <p:cNvPr id="58" name="Соединитель: уступ 57">
            <a:extLst>
              <a:ext uri="{FF2B5EF4-FFF2-40B4-BE49-F238E27FC236}">
                <a16:creationId xmlns:a16="http://schemas.microsoft.com/office/drawing/2014/main" id="{E55EA96E-50ED-47F6-83AE-EF7D302D11C4}"/>
              </a:ext>
            </a:extLst>
          </p:cNvPr>
          <p:cNvCxnSpPr>
            <a:cxnSpLocks/>
            <a:endCxn id="55" idx="1"/>
          </p:cNvCxnSpPr>
          <p:nvPr/>
        </p:nvCxnSpPr>
        <p:spPr>
          <a:xfrm>
            <a:off x="3580066" y="5177555"/>
            <a:ext cx="830987" cy="321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BFFC16A4-EAC4-477D-9C68-CD338BDB45D7}"/>
              </a:ext>
            </a:extLst>
          </p:cNvPr>
          <p:cNvSpPr/>
          <p:nvPr/>
        </p:nvSpPr>
        <p:spPr>
          <a:xfrm>
            <a:off x="2104216" y="5043668"/>
            <a:ext cx="1436982" cy="239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регистратор</a:t>
            </a:r>
          </a:p>
        </p:txBody>
      </p:sp>
      <p:cxnSp>
        <p:nvCxnSpPr>
          <p:cNvPr id="20" name="Соединитель: уступ 19">
            <a:extLst>
              <a:ext uri="{FF2B5EF4-FFF2-40B4-BE49-F238E27FC236}">
                <a16:creationId xmlns:a16="http://schemas.microsoft.com/office/drawing/2014/main" id="{773F3638-347F-445B-84C3-FD369B5EB014}"/>
              </a:ext>
            </a:extLst>
          </p:cNvPr>
          <p:cNvCxnSpPr>
            <a:stCxn id="70" idx="3"/>
            <a:endCxn id="12" idx="2"/>
          </p:cNvCxnSpPr>
          <p:nvPr/>
        </p:nvCxnSpPr>
        <p:spPr>
          <a:xfrm>
            <a:off x="6190555" y="2250260"/>
            <a:ext cx="1398412" cy="146462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Соединитель: уступ 22">
            <a:extLst>
              <a:ext uri="{FF2B5EF4-FFF2-40B4-BE49-F238E27FC236}">
                <a16:creationId xmlns:a16="http://schemas.microsoft.com/office/drawing/2014/main" id="{F68F66AC-1839-4766-93DF-3B22EF4B6CCC}"/>
              </a:ext>
            </a:extLst>
          </p:cNvPr>
          <p:cNvCxnSpPr>
            <a:cxnSpLocks/>
            <a:stCxn id="39" idx="3"/>
          </p:cNvCxnSpPr>
          <p:nvPr/>
        </p:nvCxnSpPr>
        <p:spPr>
          <a:xfrm>
            <a:off x="6154680" y="3753322"/>
            <a:ext cx="1434287" cy="11155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Соединитель: уступ 29">
            <a:extLst>
              <a:ext uri="{FF2B5EF4-FFF2-40B4-BE49-F238E27FC236}">
                <a16:creationId xmlns:a16="http://schemas.microsoft.com/office/drawing/2014/main" id="{C1B8B261-D441-44BE-9BF1-362AED3A88CF}"/>
              </a:ext>
            </a:extLst>
          </p:cNvPr>
          <p:cNvCxnSpPr>
            <a:stCxn id="50" idx="3"/>
            <a:endCxn id="12" idx="3"/>
          </p:cNvCxnSpPr>
          <p:nvPr/>
        </p:nvCxnSpPr>
        <p:spPr>
          <a:xfrm flipV="1">
            <a:off x="6124113" y="3882210"/>
            <a:ext cx="1571527" cy="97486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027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4">
            <a:extLst>
              <a:ext uri="{FF2B5EF4-FFF2-40B4-BE49-F238E27FC236}">
                <a16:creationId xmlns:a16="http://schemas.microsoft.com/office/drawing/2014/main" id="{62774DD0-E5B4-4578-93D0-802FB2FE2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7300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200"/>
          </a:p>
        </p:txBody>
      </p:sp>
      <p:sp>
        <p:nvSpPr>
          <p:cNvPr id="49" name="Rectangle 64">
            <a:extLst>
              <a:ext uri="{FF2B5EF4-FFF2-40B4-BE49-F238E27FC236}">
                <a16:creationId xmlns:a16="http://schemas.microsoft.com/office/drawing/2014/main" id="{81F0A17B-B4D4-4485-9AA3-09D3A1DD5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45386" y="-11649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80" name="Группа 79">
            <a:extLst>
              <a:ext uri="{FF2B5EF4-FFF2-40B4-BE49-F238E27FC236}">
                <a16:creationId xmlns:a16="http://schemas.microsoft.com/office/drawing/2014/main" id="{439C53BA-356E-493B-B956-12F27C044810}"/>
              </a:ext>
            </a:extLst>
          </p:cNvPr>
          <p:cNvGrpSpPr/>
          <p:nvPr/>
        </p:nvGrpSpPr>
        <p:grpSpPr>
          <a:xfrm>
            <a:off x="1640517" y="3190583"/>
            <a:ext cx="4283819" cy="2865891"/>
            <a:chOff x="5276675" y="1292902"/>
            <a:chExt cx="18496720" cy="4046692"/>
          </a:xfrm>
          <a:solidFill>
            <a:srgbClr val="FF0000"/>
          </a:solidFill>
        </p:grpSpPr>
        <p:sp>
          <p:nvSpPr>
            <p:cNvPr id="78" name="Прямоугольник: скругленные углы 77">
              <a:extLst>
                <a:ext uri="{FF2B5EF4-FFF2-40B4-BE49-F238E27FC236}">
                  <a16:creationId xmlns:a16="http://schemas.microsoft.com/office/drawing/2014/main" id="{2CCC2D66-DA47-42EF-8139-743415C625A2}"/>
                </a:ext>
              </a:extLst>
            </p:cNvPr>
            <p:cNvSpPr/>
            <p:nvPr/>
          </p:nvSpPr>
          <p:spPr>
            <a:xfrm>
              <a:off x="5899723" y="1292902"/>
              <a:ext cx="17873672" cy="344302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МЕРЫ</a:t>
              </a:r>
            </a:p>
          </p:txBody>
        </p:sp>
        <p:sp>
          <p:nvSpPr>
            <p:cNvPr id="79" name="Фигура, имеющая форму буквы L 78">
              <a:extLst>
                <a:ext uri="{FF2B5EF4-FFF2-40B4-BE49-F238E27FC236}">
                  <a16:creationId xmlns:a16="http://schemas.microsoft.com/office/drawing/2014/main" id="{E7504C73-261E-41F5-B9BA-DCB376A97D47}"/>
                </a:ext>
              </a:extLst>
            </p:cNvPr>
            <p:cNvSpPr/>
            <p:nvPr/>
          </p:nvSpPr>
          <p:spPr>
            <a:xfrm rot="10800000" flipH="1">
              <a:off x="5276675" y="1292902"/>
              <a:ext cx="629175" cy="4046692"/>
            </a:xfrm>
            <a:prstGeom prst="corner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47BF75C6-117B-46CE-9BE5-A1D25F4109BB}"/>
              </a:ext>
            </a:extLst>
          </p:cNvPr>
          <p:cNvGrpSpPr/>
          <p:nvPr/>
        </p:nvGrpSpPr>
        <p:grpSpPr>
          <a:xfrm>
            <a:off x="1075508" y="1218308"/>
            <a:ext cx="5234018" cy="1742396"/>
            <a:chOff x="856974" y="89410"/>
            <a:chExt cx="8115510" cy="1759378"/>
          </a:xfrm>
        </p:grpSpPr>
        <p:sp>
          <p:nvSpPr>
            <p:cNvPr id="4" name="Прямоугольник: скругленные углы 6">
              <a:extLst>
                <a:ext uri="{FF2B5EF4-FFF2-40B4-BE49-F238E27FC236}">
                  <a16:creationId xmlns:a16="http://schemas.microsoft.com/office/drawing/2014/main" id="{CA1E53A6-0414-48AE-BFA7-4D59626065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6974" y="89410"/>
              <a:ext cx="3918346" cy="578301"/>
            </a:xfrm>
            <a:prstGeom prst="roundRect">
              <a:avLst>
                <a:gd name="adj" fmla="val 16667"/>
              </a:avLst>
            </a:prstGeom>
            <a:solidFill>
              <a:srgbClr val="4472C4"/>
            </a:solidFill>
            <a:ln w="12700">
              <a:solidFill>
                <a:srgbClr val="1F3763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Длительное время ожидания очереди к терминалу</a:t>
              </a:r>
            </a:p>
          </p:txBody>
        </p:sp>
        <p:sp>
          <p:nvSpPr>
            <p:cNvPr id="5" name="Блок-схема: объединение 5">
              <a:extLst>
                <a:ext uri="{FF2B5EF4-FFF2-40B4-BE49-F238E27FC236}">
                  <a16:creationId xmlns:a16="http://schemas.microsoft.com/office/drawing/2014/main" id="{40E43C7B-E17C-4414-8B4B-0AD4079AAB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39257" y="650398"/>
              <a:ext cx="2348105" cy="406542"/>
            </a:xfrm>
            <a:prstGeom prst="flowChartMerge">
              <a:avLst/>
            </a:prstGeom>
            <a:gradFill rotWithShape="1">
              <a:gsLst>
                <a:gs pos="0">
                  <a:srgbClr val="B1CBE9"/>
                </a:gs>
                <a:gs pos="50000">
                  <a:srgbClr val="A3C1E5"/>
                </a:gs>
                <a:gs pos="100000">
                  <a:srgbClr val="92B9E4"/>
                </a:gs>
              </a:gsLst>
              <a:lin ang="5400000"/>
            </a:gradFill>
            <a:ln w="6350">
              <a:solidFill>
                <a:srgbClr val="5B9BD5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Почему?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AutoShape 10">
              <a:extLst>
                <a:ext uri="{FF2B5EF4-FFF2-40B4-BE49-F238E27FC236}">
                  <a16:creationId xmlns:a16="http://schemas.microsoft.com/office/drawing/2014/main" id="{D84DF0B3-A13D-4EE6-948E-E477184A27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4138" y="1091731"/>
              <a:ext cx="3918346" cy="757057"/>
            </a:xfrm>
            <a:prstGeom prst="roundRect">
              <a:avLst>
                <a:gd name="adj" fmla="val 16667"/>
              </a:avLst>
            </a:prstGeom>
            <a:solidFill>
              <a:srgbClr val="4472C4"/>
            </a:solidFill>
            <a:ln w="12700">
              <a:solidFill>
                <a:srgbClr val="1F3763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Отсутствие управления потоками пациентов</a:t>
              </a:r>
            </a:p>
          </p:txBody>
        </p:sp>
      </p:grpSp>
      <p:sp>
        <p:nvSpPr>
          <p:cNvPr id="82" name="Взрыв: 8 точек 81">
            <a:extLst>
              <a:ext uri="{FF2B5EF4-FFF2-40B4-BE49-F238E27FC236}">
                <a16:creationId xmlns:a16="http://schemas.microsoft.com/office/drawing/2014/main" id="{95187B25-FD48-43E9-846E-1217B852376E}"/>
              </a:ext>
            </a:extLst>
          </p:cNvPr>
          <p:cNvSpPr/>
          <p:nvPr/>
        </p:nvSpPr>
        <p:spPr>
          <a:xfrm rot="19943509">
            <a:off x="838089" y="1026245"/>
            <a:ext cx="523011" cy="498701"/>
          </a:xfrm>
          <a:prstGeom prst="irregularSeal1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6" name="Взрыв: 8 точек 25">
            <a:extLst>
              <a:ext uri="{FF2B5EF4-FFF2-40B4-BE49-F238E27FC236}">
                <a16:creationId xmlns:a16="http://schemas.microsoft.com/office/drawing/2014/main" id="{589BA8B0-623C-488A-8104-AB0AFB93A382}"/>
              </a:ext>
            </a:extLst>
          </p:cNvPr>
          <p:cNvSpPr/>
          <p:nvPr/>
        </p:nvSpPr>
        <p:spPr>
          <a:xfrm rot="19943509">
            <a:off x="4495501" y="9242465"/>
            <a:ext cx="523011" cy="543973"/>
          </a:xfrm>
          <a:prstGeom prst="irregularSeal1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4" name="AutoShape 9">
            <a:extLst>
              <a:ext uri="{FF2B5EF4-FFF2-40B4-BE49-F238E27FC236}">
                <a16:creationId xmlns:a16="http://schemas.microsoft.com/office/drawing/2014/main" id="{AF6694C7-1AFC-4C24-AD39-DE73C3EF9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508" y="2274248"/>
            <a:ext cx="2467914" cy="757056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необходимого количества терминалов</a:t>
            </a:r>
          </a:p>
        </p:txBody>
      </p:sp>
      <p:sp>
        <p:nvSpPr>
          <p:cNvPr id="25" name="Блок-схема: объединение 5">
            <a:extLst>
              <a:ext uri="{FF2B5EF4-FFF2-40B4-BE49-F238E27FC236}">
                <a16:creationId xmlns:a16="http://schemas.microsoft.com/office/drawing/2014/main" id="{199C11C6-A44B-443C-8542-E2A028911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879" y="1801040"/>
            <a:ext cx="1616174" cy="453393"/>
          </a:xfrm>
          <a:prstGeom prst="flowChartMerge">
            <a:avLst/>
          </a:prstGeom>
          <a:gradFill rotWithShape="1">
            <a:gsLst>
              <a:gs pos="0">
                <a:srgbClr val="B1CBE9"/>
              </a:gs>
              <a:gs pos="50000">
                <a:srgbClr val="A3C1E5"/>
              </a:gs>
              <a:gs pos="100000">
                <a:srgbClr val="92B9E4"/>
              </a:gs>
            </a:gsLst>
            <a:lin ang="5400000"/>
          </a:gradFill>
          <a:ln w="6350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Почему?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Прямоугольник: скругленные углы 6">
            <a:extLst>
              <a:ext uri="{FF2B5EF4-FFF2-40B4-BE49-F238E27FC236}">
                <a16:creationId xmlns:a16="http://schemas.microsoft.com/office/drawing/2014/main" id="{18AF11A4-0861-46DF-BE66-B868FDD1A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35" y="182183"/>
            <a:ext cx="6880985" cy="572719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Неудовлетворенность пациента качеством оказания медицинской помощи</a:t>
            </a:r>
          </a:p>
        </p:txBody>
      </p:sp>
      <p:sp>
        <p:nvSpPr>
          <p:cNvPr id="36" name="Блок-схема: объединение 5">
            <a:extLst>
              <a:ext uri="{FF2B5EF4-FFF2-40B4-BE49-F238E27FC236}">
                <a16:creationId xmlns:a16="http://schemas.microsoft.com/office/drawing/2014/main" id="{B260C5AF-DC04-4595-9903-A49AB3ABC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368" y="763453"/>
            <a:ext cx="1512240" cy="402618"/>
          </a:xfrm>
          <a:prstGeom prst="flowChartMerge">
            <a:avLst/>
          </a:prstGeom>
          <a:gradFill rotWithShape="1">
            <a:gsLst>
              <a:gs pos="0">
                <a:srgbClr val="B1CBE9"/>
              </a:gs>
              <a:gs pos="50000">
                <a:srgbClr val="A3C1E5"/>
              </a:gs>
              <a:gs pos="100000">
                <a:srgbClr val="92B9E4"/>
              </a:gs>
            </a:gsLst>
            <a:lin ang="5400000"/>
          </a:gradFill>
          <a:ln w="6350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Почему?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Взрыв: 8 точек 41">
            <a:extLst>
              <a:ext uri="{FF2B5EF4-FFF2-40B4-BE49-F238E27FC236}">
                <a16:creationId xmlns:a16="http://schemas.microsoft.com/office/drawing/2014/main" id="{9B1CACE9-6541-4753-B659-8AF2F9ECD16C}"/>
              </a:ext>
            </a:extLst>
          </p:cNvPr>
          <p:cNvSpPr/>
          <p:nvPr/>
        </p:nvSpPr>
        <p:spPr>
          <a:xfrm rot="19943509">
            <a:off x="921220" y="2030847"/>
            <a:ext cx="523011" cy="543973"/>
          </a:xfrm>
          <a:prstGeom prst="irregularSeal1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9" name="Блок-схема: объединение 5">
            <a:extLst>
              <a:ext uri="{FF2B5EF4-FFF2-40B4-BE49-F238E27FC236}">
                <a16:creationId xmlns:a16="http://schemas.microsoft.com/office/drawing/2014/main" id="{91D6E01E-4EAA-4F1E-8737-BEF48CAFA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7460" y="773519"/>
            <a:ext cx="1512240" cy="402618"/>
          </a:xfrm>
          <a:prstGeom prst="flowChartMerge">
            <a:avLst/>
          </a:prstGeom>
          <a:gradFill rotWithShape="1">
            <a:gsLst>
              <a:gs pos="0">
                <a:srgbClr val="B1CBE9"/>
              </a:gs>
              <a:gs pos="50000">
                <a:srgbClr val="A3C1E5"/>
              </a:gs>
              <a:gs pos="100000">
                <a:srgbClr val="92B9E4"/>
              </a:gs>
            </a:gsLst>
            <a:lin ang="5400000"/>
          </a:gradFill>
          <a:ln w="6350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Почему?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Прямоугольник: скругленные углы 6">
            <a:extLst>
              <a:ext uri="{FF2B5EF4-FFF2-40B4-BE49-F238E27FC236}">
                <a16:creationId xmlns:a16="http://schemas.microsoft.com/office/drawing/2014/main" id="{DD8F7E33-1CE9-4826-9D16-7A3152319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2427" y="1201190"/>
            <a:ext cx="2527098" cy="572719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обращения в регистратуру</a:t>
            </a:r>
          </a:p>
        </p:txBody>
      </p:sp>
      <p:sp>
        <p:nvSpPr>
          <p:cNvPr id="83" name="Взрыв: 8 точек 82">
            <a:extLst>
              <a:ext uri="{FF2B5EF4-FFF2-40B4-BE49-F238E27FC236}">
                <a16:creationId xmlns:a16="http://schemas.microsoft.com/office/drawing/2014/main" id="{15291E49-A459-447C-BD90-E274B3932C78}"/>
              </a:ext>
            </a:extLst>
          </p:cNvPr>
          <p:cNvSpPr/>
          <p:nvPr/>
        </p:nvSpPr>
        <p:spPr>
          <a:xfrm rot="19943509">
            <a:off x="3575918" y="986520"/>
            <a:ext cx="523011" cy="543973"/>
          </a:xfrm>
          <a:prstGeom prst="irregularSeal1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13CB7B3-4905-4B56-AD1F-E78185BFE49A}"/>
              </a:ext>
            </a:extLst>
          </p:cNvPr>
          <p:cNvSpPr txBox="1"/>
          <p:nvPr/>
        </p:nvSpPr>
        <p:spPr>
          <a:xfrm>
            <a:off x="1798044" y="3524648"/>
            <a:ext cx="479430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и установка терминалов</a:t>
            </a:r>
          </a:p>
          <a:p>
            <a:pPr marL="342900" indent="-342900">
              <a:buAutoNum type="arabicPeriod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Разработка, тестирование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 для терминалов в отделения поликлиники</a:t>
            </a:r>
          </a:p>
          <a:p>
            <a:pPr marL="342900" indent="-34290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Разделение потоков пациентов</a:t>
            </a:r>
          </a:p>
          <a:p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309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AF03D10-FBA4-40DE-8D5C-FFF8A14933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02" y="468276"/>
            <a:ext cx="8136447" cy="599456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03EE00A-E320-40DE-8994-E11ECBA6C87D}"/>
              </a:ext>
            </a:extLst>
          </p:cNvPr>
          <p:cNvSpPr txBox="1"/>
          <p:nvPr/>
        </p:nvSpPr>
        <p:spPr>
          <a:xfrm>
            <a:off x="1835338" y="1533861"/>
            <a:ext cx="12763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871696-79CD-4A61-AF7A-E0F090D773E0}"/>
              </a:ext>
            </a:extLst>
          </p:cNvPr>
          <p:cNvSpPr txBox="1"/>
          <p:nvPr/>
        </p:nvSpPr>
        <p:spPr>
          <a:xfrm>
            <a:off x="1835338" y="2219259"/>
            <a:ext cx="61910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Пересечение потоков пациентов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C14F31-DD80-45CC-B63B-A3668ABB0553}"/>
              </a:ext>
            </a:extLst>
          </p:cNvPr>
          <p:cNvSpPr txBox="1"/>
          <p:nvPr/>
        </p:nvSpPr>
        <p:spPr>
          <a:xfrm>
            <a:off x="1835339" y="2923726"/>
            <a:ext cx="61910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обращении в поликлинику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687334D-150D-4566-94D3-B23FBFAF19A0}"/>
              </a:ext>
            </a:extLst>
          </p:cNvPr>
          <p:cNvSpPr txBox="1"/>
          <p:nvPr/>
        </p:nvSpPr>
        <p:spPr>
          <a:xfrm>
            <a:off x="1835337" y="3789681"/>
            <a:ext cx="61910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Возле терминала и регистратуры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95C74B0-24A0-472F-8423-D237025FF63E}"/>
              </a:ext>
            </a:extLst>
          </p:cNvPr>
          <p:cNvSpPr txBox="1"/>
          <p:nvPr/>
        </p:nvSpPr>
        <p:spPr>
          <a:xfrm>
            <a:off x="1835337" y="4686430"/>
            <a:ext cx="6191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 разделения потоков пациентов на начальном этапе обращения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2B62E68-47C5-45E2-97E0-D0FD8DB5374B}"/>
              </a:ext>
            </a:extLst>
          </p:cNvPr>
          <p:cNvSpPr txBox="1"/>
          <p:nvPr/>
        </p:nvSpPr>
        <p:spPr>
          <a:xfrm>
            <a:off x="1835336" y="5568464"/>
            <a:ext cx="61910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Недостаточное количество терминалов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BCDBEC-ADA0-4430-BAAC-9F7D163956C9}"/>
              </a:ext>
            </a:extLst>
          </p:cNvPr>
          <p:cNvSpPr txBox="1"/>
          <p:nvPr/>
        </p:nvSpPr>
        <p:spPr>
          <a:xfrm>
            <a:off x="922335" y="560168"/>
            <a:ext cx="7399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Проблема: 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Неудовлетворенность пациента записи на прием к врачу</a:t>
            </a:r>
          </a:p>
          <a:p>
            <a:pPr algn="ctr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122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8862853-1330-4C9B-9E0C-786E0B8747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322" y="125836"/>
            <a:ext cx="8145906" cy="56961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11E336D-6D42-48AB-961C-AF2E9D70C3F3}"/>
              </a:ext>
            </a:extLst>
          </p:cNvPr>
          <p:cNvSpPr txBox="1"/>
          <p:nvPr/>
        </p:nvSpPr>
        <p:spPr>
          <a:xfrm>
            <a:off x="4703526" y="4153270"/>
            <a:ext cx="41511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и установка терминалов</a:t>
            </a:r>
          </a:p>
          <a:p>
            <a:pPr marL="342900" indent="-342900">
              <a:buAutoNum type="arabicPeriod"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Разработка, тестирование </a:t>
            </a:r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 для терминалов в отделения поликлиники</a:t>
            </a:r>
          </a:p>
          <a:p>
            <a:pPr marL="342900" indent="-342900">
              <a:buAutoNum type="arabicPeriod"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Разделение потоков пациентов</a:t>
            </a:r>
          </a:p>
          <a:p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AutoNum type="arabicPeriod"/>
            </a:pP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887610"/>
      </p:ext>
    </p:extLst>
  </p:cSld>
  <p:clrMapOvr>
    <a:masterClrMapping/>
  </p:clrMapOvr>
</p:sld>
</file>

<file path=ppt/theme/theme1.xml><?xml version="1.0" encoding="utf-8"?>
<a:theme xmlns:a="http://schemas.openxmlformats.org/drawingml/2006/main" name="2_b-section32">
  <a:themeElements>
    <a:clrScheme name="b-section32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section3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2_RDM027">
  <a:themeElements>
    <a:clrScheme name="new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E9EEF3"/>
      </a:accent1>
      <a:accent2>
        <a:srgbClr val="C7E0FB"/>
      </a:accent2>
      <a:accent3>
        <a:srgbClr val="3375B7"/>
      </a:accent3>
      <a:accent4>
        <a:srgbClr val="1C436A"/>
      </a:accent4>
      <a:accent5>
        <a:srgbClr val="BAD3EC"/>
      </a:accent5>
      <a:accent6>
        <a:srgbClr val="BFBFBF"/>
      </a:accent6>
      <a:hlink>
        <a:srgbClr val="3375B7"/>
      </a:hlink>
      <a:folHlink>
        <a:srgbClr val="1C436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4_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</a:gradFill>
      </a:fillStyleLst>
      <a:lnStyleLst>
        <a:ln w="635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1905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b-section31">
  <a:themeElements>
    <a:clrScheme name="b-section31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section3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22_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3_b-section32">
  <a:themeElements>
    <a:clrScheme name="b-section32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section3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b-section33">
  <a:themeElements>
    <a:clrScheme name="b-section33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section3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16_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b-section81">
  <a:themeElements>
    <a:clrScheme name="b-section81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section8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1_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-content">
  <a:themeElements>
    <a:clrScheme name="b-conten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cont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b-section32">
  <a:themeElements>
    <a:clrScheme name="b-section32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section3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4_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-section32">
  <a:themeElements>
    <a:clrScheme name="b-section32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section3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0_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7_b-default">
  <a:themeElements>
    <a:clrScheme name="b-default 4">
      <a:dk1>
        <a:srgbClr val="414142"/>
      </a:dk1>
      <a:lt1>
        <a:srgbClr val="FFFFFF"/>
      </a:lt1>
      <a:dk2>
        <a:srgbClr val="FFFFFF"/>
      </a:dk2>
      <a:lt2>
        <a:srgbClr val="808080"/>
      </a:lt2>
      <a:accent1>
        <a:srgbClr val="4596D1"/>
      </a:accent1>
      <a:accent2>
        <a:srgbClr val="003274"/>
      </a:accent2>
      <a:accent3>
        <a:srgbClr val="FFFFFF"/>
      </a:accent3>
      <a:accent4>
        <a:srgbClr val="363637"/>
      </a:accent4>
      <a:accent5>
        <a:srgbClr val="B0C9E5"/>
      </a:accent5>
      <a:accent6>
        <a:srgbClr val="002C68"/>
      </a:accent6>
      <a:hlink>
        <a:srgbClr val="025EA1"/>
      </a:hlink>
      <a:folHlink>
        <a:srgbClr val="6CAEDF"/>
      </a:folHlink>
    </a:clrScheme>
    <a:fontScheme name="b-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3187</TotalTime>
  <Words>385</Words>
  <Application>Microsoft Office PowerPoint</Application>
  <DocSecurity>0</DocSecurity>
  <PresentationFormat>Экран (4:3)</PresentationFormat>
  <Paragraphs>149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19</vt:i4>
      </vt:variant>
      <vt:variant>
        <vt:lpstr>Заголовки слайдов</vt:lpstr>
      </vt:variant>
      <vt:variant>
        <vt:i4>7</vt:i4>
      </vt:variant>
    </vt:vector>
  </HeadingPairs>
  <TitlesOfParts>
    <vt:vector size="32" baseType="lpstr">
      <vt:lpstr>Arial</vt:lpstr>
      <vt:lpstr>Arial (Основной текст)</vt:lpstr>
      <vt:lpstr>Calibri</vt:lpstr>
      <vt:lpstr>Calibri Light</vt:lpstr>
      <vt:lpstr>Times New Roman</vt:lpstr>
      <vt:lpstr>Wingdings</vt:lpstr>
      <vt:lpstr>2_b-section32</vt:lpstr>
      <vt:lpstr>b-content</vt:lpstr>
      <vt:lpstr>3_b-default</vt:lpstr>
      <vt:lpstr>1_b-section32</vt:lpstr>
      <vt:lpstr>14_b-default</vt:lpstr>
      <vt:lpstr>b-default</vt:lpstr>
      <vt:lpstr>b-section32</vt:lpstr>
      <vt:lpstr>10_b-default</vt:lpstr>
      <vt:lpstr>17_b-default</vt:lpstr>
      <vt:lpstr>2_RDM027</vt:lpstr>
      <vt:lpstr>4_b-default</vt:lpstr>
      <vt:lpstr>Тема Office</vt:lpstr>
      <vt:lpstr>b-section31</vt:lpstr>
      <vt:lpstr>22_b-default</vt:lpstr>
      <vt:lpstr>3_b-section32</vt:lpstr>
      <vt:lpstr>b-section33</vt:lpstr>
      <vt:lpstr>16_b-default</vt:lpstr>
      <vt:lpstr>b-section81</vt:lpstr>
      <vt:lpstr>1_b-default</vt:lpstr>
      <vt:lpstr>ПСР- проект «Запись пациентов на прием» Процесс: Запись на прием через электронный терминал Подпроцесс: Оснащение электронными терминалами (инфоматами) структурных подразделений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ПСР-проект «Повышение доступности амбулаторно-поликлинической помощи путем внедрения инструментов автоматизированного оповещения пациентов»</dc:title>
  <dc:creator>German</dc:creator>
  <cp:lastModifiedBy>Павлова</cp:lastModifiedBy>
  <cp:revision>94</cp:revision>
  <cp:lastPrinted>2025-08-12T11:55:02Z</cp:lastPrinted>
  <dcterms:modified xsi:type="dcterms:W3CDTF">2025-08-12T11:55:38Z</dcterms:modified>
</cp:coreProperties>
</file>