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0"/>
  </p:notesMasterIdLst>
  <p:sldIdLst>
    <p:sldId id="256" r:id="rId2"/>
    <p:sldId id="795" r:id="rId3"/>
    <p:sldId id="258" r:id="rId4"/>
    <p:sldId id="257" r:id="rId5"/>
    <p:sldId id="259" r:id="rId6"/>
    <p:sldId id="796" r:id="rId7"/>
    <p:sldId id="794" r:id="rId8"/>
    <p:sldId id="79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05.08.2025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05.08.2025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05.08.2025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05.08.2025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05.08.2025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965" y="2688731"/>
            <a:ext cx="8826198" cy="32031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комбинированного вида № 15»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26" y="3578087"/>
            <a:ext cx="9171628" cy="260841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ПСР-ПРОЕКТА: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«Оптимизация процесса уборки веранд помощниками воспитателей посредством использования мойки высокого давления»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192598" y="6186503"/>
            <a:ext cx="13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Курск,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49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  <a:endParaRPr lang="ru-RU" dirty="0"/>
          </a:p>
        </p:txBody>
      </p:sp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BDCF0E-ED4A-F9BA-8F61-F2AC76ED3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55" y="1080222"/>
            <a:ext cx="2083683" cy="28513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1119489" y="3931578"/>
            <a:ext cx="25810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Спивакова Екатерина Алексеевна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ОТ, руководитель проекта</a:t>
            </a:r>
            <a:endParaRPr lang="ru-RU" sz="2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56523A-6674-4729-9EBC-0A54C87A6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85" y="1535125"/>
            <a:ext cx="2317097" cy="295302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10EBCF-E43C-4679-87E1-8FB3D1638768}"/>
              </a:ext>
            </a:extLst>
          </p:cNvPr>
          <p:cNvSpPr/>
          <p:nvPr/>
        </p:nvSpPr>
        <p:spPr>
          <a:xfrm>
            <a:off x="4501841" y="4577910"/>
            <a:ext cx="25810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Кузьмина Оксана Михайловна </a:t>
            </a:r>
          </a:p>
          <a:p>
            <a:pPr algn="ctr"/>
            <a:r>
              <a:rPr lang="ru-RU" sz="1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АХР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773" y="1535124"/>
            <a:ext cx="2102427" cy="29530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6DFEEA-92B5-81B7-1F1B-0FFABF36B9C6}"/>
              </a:ext>
            </a:extLst>
          </p:cNvPr>
          <p:cNvSpPr txBox="1"/>
          <p:nvPr/>
        </p:nvSpPr>
        <p:spPr>
          <a:xfrm>
            <a:off x="7353646" y="4670242"/>
            <a:ext cx="3154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Гордеева Светлана Сергеевна медицинская сестра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72A01-6437-4514-8148-6E32C30C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63" y="299811"/>
            <a:ext cx="974311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2245980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рамках проекта предлагается оптимизировать процессы уборки на верандах групп ДОУ посредством использования мойки высокого давления, что в результате позволит решить ряд проблем относительно времени, качества и трудоемкости процесса. Позволит снизить затраты, высвободить значительное количество времени и трудового ресурса помощника воспитателя/младшего воспитателя для участия в организации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процесса, оказания помощи воспитателю в подготовке к занятиям, для проведения индивидуальной работы с детьми, в том числе имеющими статус ОВЗ или статус ребенок-инвалид, по формированию культурно-гигиенических навыков и навыков самообслуживания. Будут снижены риски распространения инфекционных заболеваний, связанных с некачественным мытьем уличного оборудования.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1678663" y="4250299"/>
            <a:ext cx="9551566" cy="1819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Направления реализации проекта: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Приобретение оборудования.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Разработка алгоритмов действий, инструкций по ОТ для помощников воспитателя.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Апробация процесса, проведение контроля и анализа достижения показателей.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0134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88" y="102456"/>
            <a:ext cx="11185452" cy="675554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93"/>
            <a:ext cx="903767" cy="10479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022" y="102882"/>
            <a:ext cx="922644" cy="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" y="-2301"/>
            <a:ext cx="1039027" cy="1204752"/>
          </a:xfrm>
          <a:prstGeom prst="rect">
            <a:avLst/>
          </a:prstGeom>
        </p:spPr>
      </p:pic>
      <p:pic>
        <p:nvPicPr>
          <p:cNvPr id="10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t="2870" r="844" b="405"/>
          <a:stretch/>
        </p:blipFill>
        <p:spPr>
          <a:xfrm>
            <a:off x="-9958" y="1226650"/>
            <a:ext cx="12163858" cy="4509132"/>
          </a:xfrm>
        </p:spPr>
      </p:pic>
    </p:spTree>
    <p:extLst>
      <p:ext uri="{BB962C8B-B14F-4D97-AF65-F5344CB8AC3E}">
        <p14:creationId xmlns:p14="http://schemas.microsoft.com/office/powerpoint/2010/main" val="186043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6</a:t>
            </a:fld>
            <a:endParaRPr lang="ru-RU"/>
          </a:p>
        </p:txBody>
      </p:sp>
      <p:sp>
        <p:nvSpPr>
          <p:cNvPr id="6" name="Нижний колонтитул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5049" y="251352"/>
            <a:ext cx="10515600" cy="445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Ишикавы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6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35" idx="1"/>
          </p:cNvCxnSpPr>
          <p:nvPr/>
        </p:nvCxnSpPr>
        <p:spPr>
          <a:xfrm>
            <a:off x="1184562" y="3847463"/>
            <a:ext cx="8047774" cy="176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5400000">
            <a:off x="8886996" y="2443226"/>
            <a:ext cx="3461311" cy="2828678"/>
          </a:xfrm>
          <a:prstGeom prst="triangle">
            <a:avLst>
              <a:gd name="adj" fmla="val 50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трудового ресурса помощника воспитателя в процессе мойки веранды 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31176" y="1548245"/>
            <a:ext cx="1893379" cy="2267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452694" y="3987138"/>
            <a:ext cx="1610591" cy="1709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076326" y="2798331"/>
            <a:ext cx="1870363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61606" y="1410566"/>
            <a:ext cx="1818409" cy="275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110" y="2337955"/>
            <a:ext cx="2130136" cy="384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алгоритмов мытья (СанПиН)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58110" y="5245649"/>
            <a:ext cx="1995516" cy="13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1" y="150090"/>
            <a:ext cx="1039027" cy="120475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cxnSp>
        <p:nvCxnSpPr>
          <p:cNvPr id="22" name="Прямая со стрелкой 21"/>
          <p:cNvCxnSpPr/>
          <p:nvPr/>
        </p:nvCxnSpPr>
        <p:spPr>
          <a:xfrm>
            <a:off x="972633" y="3567341"/>
            <a:ext cx="2579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65049" y="3034145"/>
            <a:ext cx="2670433" cy="436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использование расходных материалов и ресурсов 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11507" y="1685925"/>
            <a:ext cx="1863437" cy="21171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91246" y="2306458"/>
            <a:ext cx="137333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52255" y="1994731"/>
            <a:ext cx="1773456" cy="311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 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3725142" y="2329142"/>
            <a:ext cx="1001138" cy="70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/>
          <p:cNvSpPr/>
          <p:nvPr/>
        </p:nvSpPr>
        <p:spPr>
          <a:xfrm rot="7571677">
            <a:off x="3665612" y="1939029"/>
            <a:ext cx="703118" cy="2095152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работать на 2 группы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4333009" y="2722418"/>
            <a:ext cx="1537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25710" y="2337955"/>
            <a:ext cx="1989565" cy="343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персонала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70188" y="1230024"/>
            <a:ext cx="1434521" cy="318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035386" y="1685925"/>
            <a:ext cx="21180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991223" y="1377093"/>
            <a:ext cx="2182091" cy="29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flipH="1" flipV="1">
            <a:off x="8051226" y="1758745"/>
            <a:ext cx="825213" cy="95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араллелограмм 34"/>
          <p:cNvSpPr/>
          <p:nvPr/>
        </p:nvSpPr>
        <p:spPr>
          <a:xfrm rot="8300367">
            <a:off x="7502795" y="966362"/>
            <a:ext cx="1671056" cy="31594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выполнять следующие режимные моменты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070188" y="3678382"/>
            <a:ext cx="2359312" cy="20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070188" y="3106882"/>
            <a:ext cx="2359312" cy="460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этапов процесса мойки веранды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210791" y="5545232"/>
            <a:ext cx="2291194" cy="451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377911" y="4385344"/>
            <a:ext cx="2136819" cy="23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210791" y="4018105"/>
            <a:ext cx="2431473" cy="372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Трудоёмкость 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5361709" y="4946073"/>
            <a:ext cx="2271799" cy="11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376314" y="4599903"/>
            <a:ext cx="2263778" cy="25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Многоэтапность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58110" y="4728179"/>
            <a:ext cx="2094445" cy="448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Порча деревянных полов веранды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947619" y="3932234"/>
            <a:ext cx="1263172" cy="131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2964154" y="5343429"/>
            <a:ext cx="964781" cy="1164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араллелограмм 45"/>
          <p:cNvSpPr/>
          <p:nvPr/>
        </p:nvSpPr>
        <p:spPr>
          <a:xfrm rot="8300367">
            <a:off x="1212895" y="2994321"/>
            <a:ext cx="1671056" cy="31594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большого количества воды</a:t>
            </a:r>
          </a:p>
        </p:txBody>
      </p:sp>
      <p:sp>
        <p:nvSpPr>
          <p:cNvPr id="47" name="Параллелограмм 46"/>
          <p:cNvSpPr/>
          <p:nvPr/>
        </p:nvSpPr>
        <p:spPr>
          <a:xfrm rot="8300367">
            <a:off x="1992342" y="5264127"/>
            <a:ext cx="1671056" cy="1599549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сушка естественным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424695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3" y="1049481"/>
            <a:ext cx="11117234" cy="5024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7" y="102882"/>
            <a:ext cx="980178" cy="11365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275015"/>
            <a:ext cx="1018659" cy="1018659"/>
          </a:xfrm>
          <a:prstGeom prst="rect">
            <a:avLst/>
          </a:prstGeo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4AB61A07-64DF-4B65-9950-BA055A86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7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791578"/>
              </p:ext>
            </p:extLst>
          </p:nvPr>
        </p:nvGraphicFramePr>
        <p:xfrm>
          <a:off x="258341" y="671969"/>
          <a:ext cx="11675317" cy="516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72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2146636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3367348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353233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2307839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  <a:gridCol w="1279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3287">
                  <a:extLst>
                    <a:ext uri="{9D8B030D-6E8A-4147-A177-3AD203B41FA5}">
                      <a16:colId xmlns:a16="http://schemas.microsoft.com/office/drawing/2014/main" val="947773087"/>
                    </a:ext>
                  </a:extLst>
                </a:gridCol>
              </a:tblGrid>
              <a:tr h="5648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 цел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проекта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ответственного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4192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ручной мойки веранды многоэтапен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мойки высокого давления, разработка инструкций по охране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при уборке веранды с использованием мойки высокого давления, разработка алгоритмов работы, апробация процесса, анализ достижения целевых показателей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уборки веранды сокращено на 131 минуту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Спивакова Е.А, специалист по охране труда, Кузьмина О.М., заместитель заведующего по административно-хозяйственной работе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10.09.2024-27.12.2024г.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58688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качества мытья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Отвлечение на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других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режимных моментов, оказания помощи воспитателям и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т.п.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качество уборки в связи с использованием функции высокого давления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24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Упущение функциональной обязанности помощника воспитателя по участию в организации воспитательно-образовательного процесса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Отвлечение на процесс мойки веранды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времени участия помощника воспитателя в воспитательно-образовательном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процессе на 131 минуту в неделю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56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Длительное просыхание веранды после мытья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большого количества воды при ручном мытье, невозможность прогнозирования длительности просушки из-за меняющихся погодных условий.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веранды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пропитывается водой, нет необходимости в длительной просушке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36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Гниение,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орча деревянных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большого количества воды при ручном мытье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38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Нехватка кадрового состава помощников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воспитателей,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высокий уровень «текучки»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Значительный показатель загруженности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Напряженность и трудоемкость процесса значительно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снижены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06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Большой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расход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материалов и трудовых ресурсов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Ручной способ мытья веранды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используемой в процессе воды снижено на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id="{6A8D1020-4497-7FD3-8329-83CB4AF8A79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Эффективный регион</a:t>
            </a:r>
            <a:endParaRPr lang="ru-RU" dirty="0"/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6A1CDDF0-0588-8159-208B-A3BEDDA3753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90C56B-5D9E-4120-9145-53210748885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345" y="102883"/>
            <a:ext cx="496556" cy="4965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" y="32377"/>
            <a:ext cx="505168" cy="58574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 txBox="1">
            <a:spLocks/>
          </p:cNvSpPr>
          <p:nvPr/>
        </p:nvSpPr>
        <p:spPr>
          <a:xfrm>
            <a:off x="3061886" y="32377"/>
            <a:ext cx="4488809" cy="460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проблемам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22218" y="5946117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5255" y="6030047"/>
            <a:ext cx="145472" cy="1334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48665" y="6030046"/>
            <a:ext cx="145472" cy="1334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2075" y="6020440"/>
            <a:ext cx="145472" cy="1334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1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537</Words>
  <Application>Microsoft Office PowerPoint</Application>
  <PresentationFormat>Широкоэкранный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Andale Sans UI</vt:lpstr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Муниципальное бюджетное дошкольное образовательное учреждение  «Детский сад комбинированного вида № 15»</vt:lpstr>
      <vt:lpstr>Команда проекта</vt:lpstr>
      <vt:lpstr>Краткое описание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Павлова</cp:lastModifiedBy>
  <cp:revision>29</cp:revision>
  <dcterms:created xsi:type="dcterms:W3CDTF">2023-10-25T14:48:25Z</dcterms:created>
  <dcterms:modified xsi:type="dcterms:W3CDTF">2025-08-05T13:31:44Z</dcterms:modified>
</cp:coreProperties>
</file>