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 rot="16200000">
            <a:off x="1324640" y="-443628"/>
            <a:ext cx="6700962" cy="7680462"/>
          </a:xfrm>
          <a:prstGeom prst="rect">
            <a:avLst/>
          </a:prstGeo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40D5830-1235-F3DF-0549-316D6ADC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49" y="6501692"/>
            <a:ext cx="3086100" cy="365125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Эффективный регион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4816F67-C950-D6E5-9770-17ECA4F42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AEFE60D-77BE-E4B3-A0F7-D1E1D4FFF8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93257" y="46123"/>
            <a:ext cx="750743" cy="10009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0B69252-61C3-8840-69A3-9BC4AFB6526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01434"/>
            <a:ext cx="685800" cy="106024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F29B436B-590F-89EA-41F1-FC13BB44D95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2335" y="5519510"/>
            <a:ext cx="1022068" cy="136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229835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Смородинова О.А.</cp:lastModifiedBy>
  <cp:revision>1</cp:revision>
  <dcterms:created xsi:type="dcterms:W3CDTF">2025-01-20T07:57:58Z</dcterms:created>
  <dcterms:modified xsi:type="dcterms:W3CDTF">2025-01-20T07:58:20Z</dcterms:modified>
</cp:coreProperties>
</file>