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9" r:id="rId4"/>
    <p:sldId id="280" r:id="rId5"/>
    <p:sldId id="282" r:id="rId6"/>
    <p:sldId id="28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10A47-74B9-4998-A597-7EC36544A0E9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ED25-B828-48C1-8BC5-962323ED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5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3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2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9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D2E2-B4C5-4521-B957-7B99520A0F4C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4DEA-37EE-454F-BBDA-867D35D85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1" y="463826"/>
            <a:ext cx="902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№4 комбинированного вида» г. Железногорска, Курской области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0605" y="1996068"/>
            <a:ext cx="8519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поиска документов в архиве МДОУ, путем применения системы 5С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100377" y="4257071"/>
            <a:ext cx="3605530" cy="2183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3083" y="1296984"/>
            <a:ext cx="302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3786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9522" y="468352"/>
            <a:ext cx="753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14761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«Сокращение времени поиска документов в архиве МДОУ, путем применения системы 5С»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806" y="1852445"/>
            <a:ext cx="3920824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  <a:defRPr/>
            </a:pP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Вовлеченные лица и рамки проекта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en-US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МДОУ «Детский сад № 4 комбинированного вида» г. Железногорска</a:t>
            </a:r>
          </a:p>
          <a:p>
            <a:pPr algn="just"/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проекта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 делопроизводителя</a:t>
            </a:r>
          </a:p>
          <a:p>
            <a:pPr algn="just"/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процесса: от момента начала поиска документа до его нахождения</a:t>
            </a:r>
          </a:p>
          <a:p>
            <a:pPr algn="just"/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ПСР-проекта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Л.В.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Рябыкина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Л.В.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Рябыкина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А.Г.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Мацилецкая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6039" y="1852445"/>
            <a:ext cx="4393581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</a:p>
          <a:p>
            <a:pPr algn="ctr">
              <a:defRPr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риски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Потеря документов.</a:t>
            </a:r>
          </a:p>
          <a:p>
            <a:pPr algn="just"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поиск документов.</a:t>
            </a:r>
          </a:p>
          <a:p>
            <a:pPr marL="228600" indent="-228600" algn="just">
              <a:buAutoNum type="arabicPeriod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системного хранения документов.</a:t>
            </a:r>
          </a:p>
          <a:p>
            <a:pPr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805" y="3914078"/>
            <a:ext cx="3920824" cy="1969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плановый эффект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цели:</a:t>
            </a:r>
          </a:p>
          <a:p>
            <a:pPr algn="ctr" font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поиска документов, мин</a:t>
            </a:r>
          </a:p>
          <a:p>
            <a:pPr fontAlgn="ct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показатель: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</a:t>
            </a:r>
          </a:p>
          <a:p>
            <a:pPr fontAlgn="ct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мин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86039" y="3867374"/>
            <a:ext cx="4393581" cy="2012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события (КС) 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проекта 22.12.2023	</a:t>
            </a:r>
            <a:endParaRPr lang="en-US" sz="13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 текущего состояния процессов</a:t>
            </a: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endParaRPr lang="en-US" altLang="ru-RU" sz="13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целевого состояния и плана </a:t>
            </a:r>
            <a:b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	</a:t>
            </a:r>
          </a:p>
          <a:p>
            <a:pPr marL="228600" lvl="0" indent="-228600" eaLnBrk="0" hangingPunct="0">
              <a:spcBef>
                <a:spcPct val="40000"/>
              </a:spcBef>
              <a:spcAft>
                <a:spcPct val="20000"/>
              </a:spcAft>
              <a:buAutoNum type="arabicPeriod" startAt="4"/>
              <a:tabLst>
                <a:tab pos="3952875" algn="r"/>
              </a:tabLst>
            </a:pP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en-US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Kick-off</a:t>
            </a: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ru-RU" sz="13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eaLnBrk="0" hangingPunct="0">
              <a:spcBef>
                <a:spcPct val="40000"/>
              </a:spcBef>
              <a:spcAft>
                <a:spcPct val="20000"/>
              </a:spcAft>
              <a:buAutoNum type="arabicPeriod" startAt="4"/>
              <a:tabLst>
                <a:tab pos="3952875" algn="r"/>
              </a:tabLst>
            </a:pP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проекта: 	</a:t>
            </a: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3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Закрепление результатов и закрытие проекта</a:t>
            </a:r>
            <a:endParaRPr lang="ru-RU" sz="13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9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312" y="212035"/>
            <a:ext cx="11522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поиска документов в архиве»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5876"/>
              </p:ext>
            </p:extLst>
          </p:nvPr>
        </p:nvGraphicFramePr>
        <p:xfrm>
          <a:off x="940904" y="1219201"/>
          <a:ext cx="10522227" cy="506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исполнителя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решения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    группы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 определение целевого состояния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Мацилецкая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1.12.2023 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схемы хранения документации в архиве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Мацилецкая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А.Г.,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Рябыкина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маркировки (условных обозначений, символов) на предполагаемых полках шкафов и на стеллажах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Мацилецкая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А.Г.,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Рябыкина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29.04.2024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документации, согласно разработанной схемы хранения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Мацилецкая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А.Г.,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Рябыкина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18.05.2024 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827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Рябыкина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31.05.2024 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99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9522" y="468352"/>
            <a:ext cx="753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– Стало)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r="30569" b="1"/>
          <a:stretch/>
        </p:blipFill>
        <p:spPr>
          <a:xfrm rot="5400000">
            <a:off x="497588" y="1627238"/>
            <a:ext cx="5018100" cy="4608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9697" r="16329"/>
          <a:stretch/>
        </p:blipFill>
        <p:spPr>
          <a:xfrm rot="5400000">
            <a:off x="6071532" y="1446928"/>
            <a:ext cx="5018099" cy="49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9522" y="468352"/>
            <a:ext cx="753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– Стало)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697" y="1455948"/>
            <a:ext cx="5036931" cy="5366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5113" y="1768768"/>
            <a:ext cx="5052973" cy="47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0496" y="494856"/>
            <a:ext cx="7538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570"/>
          <p:cNvSpPr/>
          <p:nvPr/>
        </p:nvSpPr>
        <p:spPr>
          <a:xfrm>
            <a:off x="669152" y="2881550"/>
            <a:ext cx="2646680" cy="1028700"/>
          </a:xfrm>
          <a:custGeom>
            <a:avLst/>
            <a:gdLst/>
            <a:ahLst/>
            <a:cxnLst/>
            <a:rect l="0" t="0" r="0" b="0"/>
            <a:pathLst>
              <a:path w="2647188" h="1028700">
                <a:moveTo>
                  <a:pt x="171450" y="0"/>
                </a:moveTo>
                <a:lnTo>
                  <a:pt x="2475738" y="0"/>
                </a:lnTo>
                <a:cubicBezTo>
                  <a:pt x="2570480" y="0"/>
                  <a:pt x="2647188" y="76708"/>
                  <a:pt x="2647188" y="171450"/>
                </a:cubicBezTo>
                <a:lnTo>
                  <a:pt x="2647188" y="857250"/>
                </a:lnTo>
                <a:cubicBezTo>
                  <a:pt x="2647188" y="951992"/>
                  <a:pt x="2570480" y="1028700"/>
                  <a:pt x="2475738" y="1028700"/>
                </a:cubicBezTo>
                <a:lnTo>
                  <a:pt x="171450" y="1028700"/>
                </a:lnTo>
                <a:cubicBezTo>
                  <a:pt x="76759" y="1028700"/>
                  <a:pt x="0" y="951992"/>
                  <a:pt x="0" y="857250"/>
                </a:cubicBezTo>
                <a:lnTo>
                  <a:pt x="0" y="171450"/>
                </a:lnTo>
                <a:cubicBezTo>
                  <a:pt x="0" y="76708"/>
                  <a:pt x="76759" y="0"/>
                  <a:pt x="17145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/>
              <a:t>                         БЫЛО</a:t>
            </a:r>
          </a:p>
        </p:txBody>
      </p:sp>
      <p:sp>
        <p:nvSpPr>
          <p:cNvPr id="5" name="Shape 580"/>
          <p:cNvSpPr/>
          <p:nvPr/>
        </p:nvSpPr>
        <p:spPr>
          <a:xfrm>
            <a:off x="4267200" y="2881551"/>
            <a:ext cx="2933700" cy="1079898"/>
          </a:xfrm>
          <a:custGeom>
            <a:avLst/>
            <a:gdLst/>
            <a:ahLst/>
            <a:cxnLst/>
            <a:rect l="0" t="0" r="0" b="0"/>
            <a:pathLst>
              <a:path w="2933700" h="1040892">
                <a:moveTo>
                  <a:pt x="173482" y="0"/>
                </a:moveTo>
                <a:lnTo>
                  <a:pt x="2760218" y="0"/>
                </a:lnTo>
                <a:cubicBezTo>
                  <a:pt x="2855976" y="0"/>
                  <a:pt x="2933700" y="77724"/>
                  <a:pt x="2933700" y="173482"/>
                </a:cubicBezTo>
                <a:lnTo>
                  <a:pt x="2933700" y="867410"/>
                </a:lnTo>
                <a:cubicBezTo>
                  <a:pt x="2933700" y="963168"/>
                  <a:pt x="2855976" y="1040892"/>
                  <a:pt x="2760218" y="1040892"/>
                </a:cubicBezTo>
                <a:lnTo>
                  <a:pt x="173482" y="1040892"/>
                </a:lnTo>
                <a:cubicBezTo>
                  <a:pt x="77724" y="1040892"/>
                  <a:pt x="0" y="963168"/>
                  <a:pt x="0" y="867410"/>
                </a:cubicBezTo>
                <a:lnTo>
                  <a:pt x="0" y="173482"/>
                </a:lnTo>
                <a:cubicBezTo>
                  <a:pt x="0" y="77724"/>
                  <a:pt x="77724" y="0"/>
                  <a:pt x="17348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               </a:t>
            </a:r>
            <a:r>
              <a:rPr lang="ru-RU" sz="3600" dirty="0"/>
              <a:t>СТАЛО</a:t>
            </a:r>
          </a:p>
        </p:txBody>
      </p:sp>
      <p:sp>
        <p:nvSpPr>
          <p:cNvPr id="6" name="Shape 580"/>
          <p:cNvSpPr/>
          <p:nvPr/>
        </p:nvSpPr>
        <p:spPr>
          <a:xfrm>
            <a:off x="8152268" y="2920684"/>
            <a:ext cx="2933700" cy="1040765"/>
          </a:xfrm>
          <a:custGeom>
            <a:avLst/>
            <a:gdLst/>
            <a:ahLst/>
            <a:cxnLst/>
            <a:rect l="0" t="0" r="0" b="0"/>
            <a:pathLst>
              <a:path w="2933700" h="1040892">
                <a:moveTo>
                  <a:pt x="173482" y="0"/>
                </a:moveTo>
                <a:lnTo>
                  <a:pt x="2760218" y="0"/>
                </a:lnTo>
                <a:cubicBezTo>
                  <a:pt x="2855976" y="0"/>
                  <a:pt x="2933700" y="77724"/>
                  <a:pt x="2933700" y="173482"/>
                </a:cubicBezTo>
                <a:lnTo>
                  <a:pt x="2933700" y="867410"/>
                </a:lnTo>
                <a:cubicBezTo>
                  <a:pt x="2933700" y="963168"/>
                  <a:pt x="2855976" y="1040892"/>
                  <a:pt x="2760218" y="1040892"/>
                </a:cubicBezTo>
                <a:lnTo>
                  <a:pt x="173482" y="1040892"/>
                </a:lnTo>
                <a:cubicBezTo>
                  <a:pt x="77724" y="1040892"/>
                  <a:pt x="0" y="963168"/>
                  <a:pt x="0" y="867410"/>
                </a:cubicBezTo>
                <a:lnTo>
                  <a:pt x="0" y="173482"/>
                </a:lnTo>
                <a:cubicBezTo>
                  <a:pt x="0" y="77724"/>
                  <a:pt x="77724" y="0"/>
                  <a:pt x="17348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B050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БУДЕТ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7200" y="1649896"/>
            <a:ext cx="29337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МИНУТ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928622" y="4134679"/>
            <a:ext cx="2145882" cy="2398643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67200" y="4412974"/>
            <a:ext cx="2933700" cy="17890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Сокращение времени поиска документов в архиве за счет упорядочения архивных документов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системе 5С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8393596" y="4134679"/>
            <a:ext cx="2433430" cy="212034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21027315">
            <a:off x="2090185" y="1650850"/>
            <a:ext cx="2209390" cy="9284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067076">
            <a:off x="7386792" y="1557565"/>
            <a:ext cx="1911347" cy="10573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95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327</Words>
  <Application>Microsoft Office PowerPoint</Application>
  <PresentationFormat>Широкоэкранный</PresentationFormat>
  <Paragraphs>83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укен</dc:creator>
  <cp:lastModifiedBy>Павлова</cp:lastModifiedBy>
  <cp:revision>36</cp:revision>
  <dcterms:created xsi:type="dcterms:W3CDTF">2024-02-21T15:21:06Z</dcterms:created>
  <dcterms:modified xsi:type="dcterms:W3CDTF">2025-08-12T08:28:11Z</dcterms:modified>
</cp:coreProperties>
</file>