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DD6D0-D6B3-8684-650C-2C60DCF04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1D1C60-E4D7-ECFD-8113-F914E0BA8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49CC6E-EDA9-1D2D-FFD8-5FF0FC492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6D9DA3-9337-C58F-43F8-7EA724AED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769BFE-3009-251A-F496-00C95C53D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83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B07E84-9A78-74F3-48E2-5F38F4E6F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6B2725-27FE-2E16-92A5-A7386A4F0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C7AE7E-C1BC-45CF-1817-63C53A67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CD58D4-8AB4-ADD6-7746-3752B9E7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2EFAC1-D3F7-FFFD-0F55-05766734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5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338CF3-1D12-0976-8BFB-09E041C9FD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9D741A-E863-7CB5-9964-8F3BB1B80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B140A1-A293-CAE5-03A9-3B161A702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70828D-45D7-D928-0BA0-536906EE3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43A02D-DF1B-BD5A-E72F-D0247264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49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41261-773E-9F6F-0DCA-94BE887A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6C06D-EB37-38B2-7DCB-BDAAFA59A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EA70A4-84CB-D2ED-623E-D826361B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35FA62-0E2B-90CF-5708-34154670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8E6B95-5989-C59F-DFBD-4B452E1AD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98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AE223-6AD8-C878-272B-856667E4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451661-0456-995C-02AE-C69403C1C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EAB745-ADFC-CFED-CD7D-FD3DEA7B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282D3D-55EC-8649-F5D9-976F3D991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8DE35D-60CA-0FE7-FA84-7805BA6E8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97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BA3F6-934A-F389-CD7D-C5BD4C78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C60432-53F5-AEF0-F3F3-B9D501ECF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913804-7F30-3F8B-E3A0-BA021B230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866C13-69E0-C082-52AB-61AE94FF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1B4CDE-BDA3-CA4A-5C52-B69B821F0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0612D5-CE33-FFF3-1721-A29819D4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97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D8FCE-FF16-FC40-CF88-0BA12F3D3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9B6260-3762-47A1-19DD-05B2FE18A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3E9764-70AC-9659-4AFD-163382E20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F63AA0-1628-50AB-2327-E507C9D87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49832AD-FD6B-D89C-4234-B69911259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4757DD-DF07-48E1-20F1-97F577A24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207CD3-A7ED-15A6-0E71-7DD08C31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C34F74E-513F-994B-8A67-6AE770C9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2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74691A-BB26-021F-B325-5BA6C2CDE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85E41C-3359-02B1-3740-203E34421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BBEC55E-6EFC-B117-5A82-EE217B60F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439B99-D6E7-F2E9-D7A7-B31906B3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0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FF59D95-ACCD-B7EE-1B13-C7DA084A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E7A8724-ED7E-E4D7-96AA-A628FBA70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8E93DE-97E1-ED0F-90C7-2CAEC1C0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98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3FA3D-A497-6017-225C-1CD71A37E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EA764C-32F1-D5E1-A1B3-6CAA30F96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7B6294-7F65-4597-8C7B-F9F25D42F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FFC7FF-5948-54DF-3A10-2C817280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1A39BA-68EE-8CF2-85DF-E56FF0F0B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5219F1-B27A-A468-734C-4649D598E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89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2D3E-1481-89E9-D3AA-195D26877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6BAF22D-BF73-A5DD-D1AB-A3799E1B2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B3B9DB-EFC8-C0E2-B58F-493372039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2B06EA-0A5E-1898-A5DF-7F2F306DF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5387DA-FDF4-2CC0-1547-2406C7D01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FAD22C-25D0-B857-8A0D-8FA40860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27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0484D-FBE7-D695-1350-9A028560A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CC6E53-5A16-C814-455F-358097366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09ACB9-EDA7-6DE0-D8AB-B6999DBF3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B6B9-039B-41F0-A157-F613B79C0425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CF1AF9-DC54-3AF4-EC22-22DEA46E3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0E04B4-355E-C967-D1DA-7F5B2C9B3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A063-89A6-45ED-B044-A1653FB69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24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A02A9A-75B8-4A30-7E94-4BA302883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195" y="446917"/>
            <a:ext cx="4488809" cy="633675"/>
          </a:xfrm>
        </p:spPr>
        <p:txBody>
          <a:bodyPr>
            <a:normAutofit fontScale="90000"/>
          </a:bodyPr>
          <a:lstStyle/>
          <a:p>
            <a:r>
              <a:rPr lang="ru-RU" dirty="0"/>
              <a:t>План мероприятий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A8D1020-4497-7FD3-8329-83CB4AF8A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Эффективный регион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1CDDF0-0588-8159-208B-A3BEDDA37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C56B-5D9E-4120-9145-53210748885E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C9EC680-D86A-9DA3-3BFB-E7165F37D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5" y="32377"/>
            <a:ext cx="1039027" cy="12047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0953494-3C6B-D4CF-763B-7F5B45190D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654" y="102882"/>
            <a:ext cx="1134247" cy="1134247"/>
          </a:xfrm>
          <a:prstGeom prst="rect">
            <a:avLst/>
          </a:prstGeom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Диагностика и разработка целевого состояния процесса –  19.04.2023 г. –  27.04.2023г.</a:t>
            </a:r>
          </a:p>
          <a:p>
            <a:r>
              <a:rPr lang="ru-RU" dirty="0"/>
              <a:t>разработка карты текущего состояния процесса – 19.04.2023г.</a:t>
            </a:r>
          </a:p>
          <a:p>
            <a:r>
              <a:rPr lang="ru-RU" dirty="0"/>
              <a:t>анализ и оценка текущего состояния процесса – 21.04.2023г.</a:t>
            </a:r>
          </a:p>
          <a:p>
            <a:r>
              <a:rPr lang="ru-RU" dirty="0"/>
              <a:t>разработка карты целевого состояния процесса – 24.04.2023г.</a:t>
            </a:r>
          </a:p>
          <a:p>
            <a:r>
              <a:rPr lang="ru-RU" dirty="0"/>
              <a:t>разработка плана реализации проекта – 27.04.2023г.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149" y="4710023"/>
            <a:ext cx="2011451" cy="201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377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План мероприятий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Олеся Савкова</dc:creator>
  <cp:lastModifiedBy>Олеся Савкова</cp:lastModifiedBy>
  <cp:revision>1</cp:revision>
  <dcterms:created xsi:type="dcterms:W3CDTF">2024-07-12T12:54:11Z</dcterms:created>
  <dcterms:modified xsi:type="dcterms:W3CDTF">2024-07-12T12:54:27Z</dcterms:modified>
</cp:coreProperties>
</file>