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2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6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7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8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0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8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D454-576A-4535-AAB0-6405A231F6E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A0DB-CC40-4950-B9BE-76C06F3B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663EAB-1A03-DC7E-2CC9-D5101E52767B}"/>
              </a:ext>
            </a:extLst>
          </p:cNvPr>
          <p:cNvSpPr txBox="1"/>
          <p:nvPr/>
        </p:nvSpPr>
        <p:spPr>
          <a:xfrm>
            <a:off x="1917059" y="692409"/>
            <a:ext cx="835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21»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E847FF-61ED-2F5A-7C67-82B6E9BBDB13}"/>
              </a:ext>
            </a:extLst>
          </p:cNvPr>
          <p:cNvSpPr txBox="1"/>
          <p:nvPr/>
        </p:nvSpPr>
        <p:spPr>
          <a:xfrm>
            <a:off x="2909596" y="2419679"/>
            <a:ext cx="6372808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</a:p>
          <a:p>
            <a:pPr algn="ctr"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/>
              <a:t>Оптимизация и визуализация навигации в МБДОУ «Детский сад комбинированного вида № 21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A5F669-EC1D-AD1F-F41E-0B6582B10086}"/>
              </a:ext>
            </a:extLst>
          </p:cNvPr>
          <p:cNvSpPr txBox="1"/>
          <p:nvPr/>
        </p:nvSpPr>
        <p:spPr>
          <a:xfrm>
            <a:off x="5242248" y="6203198"/>
            <a:ext cx="170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88E2D3-9CA0-D9A0-BC85-A5E5E6F3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3" y="1400295"/>
            <a:ext cx="2096783" cy="170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26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86BDB-D578-CB60-6E3C-A67A457C16C9}"/>
              </a:ext>
            </a:extLst>
          </p:cNvPr>
          <p:cNvSpPr txBox="1"/>
          <p:nvPr/>
        </p:nvSpPr>
        <p:spPr>
          <a:xfrm>
            <a:off x="1862183" y="98075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/>
              <a:t>Оптимизация и визуализация навигации в МБДОУ «Детский сад комбинированного вида № 21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40E75D-A8CE-AB83-4142-E8959165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6" y="744406"/>
            <a:ext cx="5241206" cy="2895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B1ACB2-A089-C49C-3AE3-CE164744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712" y="744406"/>
            <a:ext cx="6041894" cy="2895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EF4302-DC2F-F25E-C9BB-0DF372D96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6" y="3738880"/>
            <a:ext cx="5241206" cy="3119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0333" y="936147"/>
            <a:ext cx="3510192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Вовлеченные лица и рамки проекта</a:t>
            </a:r>
            <a:endParaRPr lang="ru-RU" sz="1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4826" y="1491065"/>
            <a:ext cx="524120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процесса:</a:t>
            </a: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воспитанники, их родители и посетители образовательного учреждения</a:t>
            </a:r>
            <a:endParaRPr lang="ru-RU" sz="105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Ю.В. – Заведующий МБДОУ № 21</a:t>
            </a:r>
          </a:p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</a:t>
            </a:r>
            <a:r>
              <a:rPr lang="ru-RU" sz="105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Дремов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проекта: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№21</a:t>
            </a:r>
            <a:endParaRPr lang="ru-RU" sz="105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процесса: 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момента входа в здание МБДОУ № 21 до поиска необходимого кабинета, группы</a:t>
            </a:r>
          </a:p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Чуева О.В. - старший воспитатель</a:t>
            </a:r>
            <a:endParaRPr lang="ru-RU" sz="105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Горлачёва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Ю. - социальный педагог, Маркина А. О.</a:t>
            </a:r>
            <a:r>
              <a:rPr lang="ru-RU" sz="10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Клюквина Ю. В. - педагог по ИЗО</a:t>
            </a:r>
            <a:endParaRPr lang="ru-RU" sz="105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9279" y="766870"/>
            <a:ext cx="2471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Обоснование выбора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AB1ACB2-A089-C49C-3AE3-CE164744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712" y="3724308"/>
            <a:ext cx="6041894" cy="29914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83712" y="1018397"/>
            <a:ext cx="6096000" cy="2517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риск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дезориентация человека внутри здания, </a:t>
            </a:r>
            <a:r>
              <a:rPr lang="ru-RU" sz="105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дезинформирование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счёт отсутствия указателей в детском саду при поиске нужного кабинета или сотрудника.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родителей (законных представителей), посетителей</a:t>
            </a:r>
            <a:r>
              <a:rPr lang="ru-RU" sz="105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затрата лишнего времени на</a:t>
            </a:r>
            <a:endParaRPr lang="en-US" sz="105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поиск нужного кабинета (помещения) или конкретного сотрудника ДОУ;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затруднение в ориентировании внутри здания ДОУ.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удовлетворенности родителей (законных представителей) МБДОУ № 21 отсутствием маршрутизации (навигации) в здании детского сада в связи с длительным поиском нужного кабинета, группы отвлечение персонала и нарушение </a:t>
            </a:r>
            <a:r>
              <a:rPr lang="ru-RU" sz="105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возникновения: 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современной системы информирования и маршрутизации (навигации) в МБДОУ № 21</a:t>
            </a:r>
            <a:endParaRPr lang="ru-RU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Ценность для заказчика: 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временных потерь родителями (законными представителями) при посещении МБДОУ № 21, повышение удовлетворенности у родителей (законных</a:t>
            </a:r>
            <a:endParaRPr lang="en-US" sz="105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представителей) наличием маршрутизации (навигации) в здании детского сада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87114" y="3820599"/>
            <a:ext cx="2598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Цели и плановый эффект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62346"/>
              </p:ext>
            </p:extLst>
          </p:nvPr>
        </p:nvGraphicFramePr>
        <p:xfrm>
          <a:off x="828136" y="4166558"/>
          <a:ext cx="4575007" cy="248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98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цели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Текущий показатель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Целевой показатель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742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1. Обеспечить наличие визуализированных инструкций и разметки для поиска необходимого специалиста, группового помещения в ДОУ.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2.Снижение временных затрат на первичное ориентирование на точке входа.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Исключение временных затрат на разъяснения сотрудника или охранника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минут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минут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минут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3 минуты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 минуты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0 минут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28320" y="3805210"/>
            <a:ext cx="2922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Ключевые события проекта 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1585" y="4286524"/>
            <a:ext cx="6096000" cy="14819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Старт проекта: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ru-RU" sz="105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Диагностика и целевое состояние: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050" dirty="0">
                <a:latin typeface="Times New Roman" panose="02020603050405020304" pitchFamily="18" charset="0"/>
              </a:rPr>
              <a:t>разработка текущей карты процесса                                                       </a:t>
            </a:r>
            <a:r>
              <a:rPr lang="ru-RU" sz="1050" dirty="0" smtClean="0">
                <a:latin typeface="Times New Roman" panose="02020603050405020304" pitchFamily="18" charset="0"/>
              </a:rPr>
              <a:t>      19.04.2023</a:t>
            </a:r>
            <a:endParaRPr lang="ru-RU" sz="1050" dirty="0"/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050" dirty="0">
                <a:latin typeface="Times New Roman" panose="02020603050405020304" pitchFamily="18" charset="0"/>
              </a:rPr>
              <a:t>разработка целевой карты процесса                                                     </a:t>
            </a:r>
            <a:r>
              <a:rPr lang="ru-RU" sz="1050" dirty="0" smtClean="0">
                <a:latin typeface="Times New Roman" panose="02020603050405020304" pitchFamily="18" charset="0"/>
              </a:rPr>
              <a:t>         </a:t>
            </a:r>
            <a:r>
              <a:rPr lang="ru-RU" sz="1050" dirty="0">
                <a:latin typeface="Times New Roman" panose="02020603050405020304" pitchFamily="18" charset="0"/>
              </a:rPr>
              <a:t>03.05.2023                      </a:t>
            </a:r>
            <a:endParaRPr lang="ru-RU" sz="105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плана мероприятий:                                                                           15.05.2023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Kick-off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встреча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29.05.2023                            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Внедрение проекта:                                                                     с 30.05.2023 по 31.08.2023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Закрепление результатов и закрытие проекта:                                                    29.09.2023</a:t>
            </a:r>
            <a:endParaRPr lang="ru-RU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5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78"/>
            <a:ext cx="12192000" cy="69390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3078"/>
            <a:ext cx="12192000" cy="673492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оптимизацию маршрутизации в дошкольном учреждении. В текущем состоянии значительное время занимал процесс поиска кабинета и/или сотрудника. У родителей воспитанников и иных посетителей детского сада возникала необходимость отвлекать персонал МБДОУ от выполнения должностных обязанностей, чтобы узнать, как пройти в нужный кабинет. Отсутствие маршрутизации было обусловлено отсутствием финансирования и ограничительными мерами в период пандемии. Кроме того, в век цифровых технологий и с целью экономии времени посетителей, детский сад должен соответствовать современным тенденциям развития и привлекать всех участников образовательного процесса.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направлена на: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усвоения программного материала воспитанниками, а также снижение количества опозданий воспитанников к образовательной деятельности;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затрат на перемещение по детскому саду с целью поиска нужного кабинета;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сотрудников детского сада в связи с тем, что посетители перестанут тратить время на объяснение маршрута.	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оптимизации маршрутизации помогут сократить временные затраты на объяснение и сопровождение до нужного кабинета, найти нужного сотрудника за короткое время, но и будут способствовать созданию комфортных условий для эффективной работы между МБДОУ и посетителями.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7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4797" y="0"/>
            <a:ext cx="546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39918"/>
              </p:ext>
            </p:extLst>
          </p:nvPr>
        </p:nvGraphicFramePr>
        <p:xfrm>
          <a:off x="525077" y="774969"/>
          <a:ext cx="9862932" cy="4147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4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04         19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03   15     29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Этапы реализации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текущей карты процесса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3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19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Kick-off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встреча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41265"/>
              </p:ext>
            </p:extLst>
          </p:nvPr>
        </p:nvGraphicFramePr>
        <p:xfrm>
          <a:off x="525077" y="4941805"/>
          <a:ext cx="9862932" cy="640080"/>
        </p:xfrm>
        <a:graphic>
          <a:graphicData uri="http://schemas.openxmlformats.org/drawingml/2006/table">
            <a:tbl>
              <a:tblPr/>
              <a:tblGrid>
                <a:gridCol w="9862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5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                                                                                           +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837815" y="1254642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31758" y="4910971"/>
            <a:ext cx="1" cy="64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251" y="1254642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24084" y="1254642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45125" y="4910971"/>
            <a:ext cx="1" cy="64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180521" y="4908636"/>
            <a:ext cx="1" cy="64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615917" y="4941805"/>
            <a:ext cx="1" cy="64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837815" y="2130056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41360" y="2619154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6251" y="3108252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48894" y="3108252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56251" y="3597350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648894" y="3597350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48894" y="4086448"/>
            <a:ext cx="0" cy="48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0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86BDB-D578-CB60-6E3C-A67A457C16C9}"/>
              </a:ext>
            </a:extLst>
          </p:cNvPr>
          <p:cNvSpPr txBox="1"/>
          <p:nvPr/>
        </p:nvSpPr>
        <p:spPr>
          <a:xfrm>
            <a:off x="2011039" y="225666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/>
              <a:t>Оптимизация и визуализация навигации в МБДОУ «Детский сад комбинированного вида № 21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00054"/>
              </p:ext>
            </p:extLst>
          </p:nvPr>
        </p:nvGraphicFramePr>
        <p:xfrm>
          <a:off x="-14024" y="1720761"/>
          <a:ext cx="1625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Родители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(законные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представители)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Входят 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территорию ДОУ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612319" y="2096503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Входят в</a:t>
            </a:r>
            <a:br>
              <a:rPr lang="ru-RU" dirty="0" smtClean="0"/>
            </a:br>
            <a:r>
              <a:rPr lang="ru-RU" dirty="0" smtClean="0"/>
              <a:t>центральный</a:t>
            </a:r>
            <a:br>
              <a:rPr lang="ru-RU" dirty="0" smtClean="0"/>
            </a:br>
            <a:r>
              <a:rPr lang="ru-RU" dirty="0" smtClean="0"/>
              <a:t>вход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91718"/>
              </p:ext>
            </p:extLst>
          </p:nvPr>
        </p:nvGraphicFramePr>
        <p:xfrm>
          <a:off x="1921254" y="1720761"/>
          <a:ext cx="1625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56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Входят 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центральный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566565" y="2096503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99092"/>
              </p:ext>
            </p:extLst>
          </p:nvPr>
        </p:nvGraphicFramePr>
        <p:xfrm>
          <a:off x="3873355" y="1720761"/>
          <a:ext cx="201342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Вахтер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Интересуется целью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визита, регистрирует 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журнале учета.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Оповещает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специалиста о приходе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915374" y="2096502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40980"/>
              </p:ext>
            </p:extLst>
          </p:nvPr>
        </p:nvGraphicFramePr>
        <p:xfrm>
          <a:off x="6231044" y="1731804"/>
          <a:ext cx="201342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56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Вахтер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Объясняет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посетителю, как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пройти 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97767"/>
              </p:ext>
            </p:extLst>
          </p:nvPr>
        </p:nvGraphicFramePr>
        <p:xfrm>
          <a:off x="8535057" y="1732215"/>
          <a:ext cx="16256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Идет по зданию в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поисках кабинета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8247978" y="1900212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0220130" y="1907001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89658"/>
              </p:ext>
            </p:extLst>
          </p:nvPr>
        </p:nvGraphicFramePr>
        <p:xfrm>
          <a:off x="10507209" y="1699907"/>
          <a:ext cx="16256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Входит в нужный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5-10 секунд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465055" y="934886"/>
            <a:ext cx="347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/>
              <a:t>До размещения </a:t>
            </a:r>
            <a:r>
              <a:rPr lang="ru-RU" b="1" dirty="0"/>
              <a:t>маршрутизации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6320" y="5419876"/>
            <a:ext cx="88748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10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визуализированных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 и разметки для поиска необходимого специалиста, группового помещения в ДОУ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Вахтер плохо ориентируется </a:t>
            </a:r>
            <a:r>
              <a:rPr lang="ru-RU" sz="1200" dirty="0"/>
              <a:t>в </a:t>
            </a:r>
            <a:r>
              <a:rPr lang="ru-RU" sz="1200" dirty="0" smtClean="0"/>
              <a:t>кабинетах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Вахтер плохо ориентируется </a:t>
            </a:r>
            <a:r>
              <a:rPr lang="ru-RU" sz="1200" dirty="0"/>
              <a:t>по </a:t>
            </a:r>
            <a:r>
              <a:rPr lang="ru-RU" sz="1200" dirty="0" smtClean="0"/>
              <a:t>каким вопросам </a:t>
            </a:r>
            <a:r>
              <a:rPr lang="ru-RU" sz="1200" dirty="0"/>
              <a:t>к </a:t>
            </a:r>
            <a:r>
              <a:rPr lang="ru-RU" sz="1200" dirty="0" smtClean="0"/>
              <a:t>какому специалисту обратиться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Посетители ДОУ не </a:t>
            </a:r>
            <a:r>
              <a:rPr lang="ru-RU" sz="1200" dirty="0"/>
              <a:t>понимают в </a:t>
            </a:r>
            <a:r>
              <a:rPr lang="ru-RU" sz="1200" dirty="0" smtClean="0"/>
              <a:t>каком направлении идти, возвращаются </a:t>
            </a:r>
            <a:r>
              <a:rPr lang="ru-RU" sz="1200" dirty="0"/>
              <a:t>на </a:t>
            </a:r>
            <a:r>
              <a:rPr lang="ru-RU" sz="1200" dirty="0" smtClean="0"/>
              <a:t>пост охраны</a:t>
            </a:r>
            <a:r>
              <a:rPr lang="ru-RU" sz="1200" dirty="0"/>
              <a:t>, уточняют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2547" y="5081322"/>
            <a:ext cx="11557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982771" y="2562629"/>
            <a:ext cx="472917" cy="443372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1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4858217" y="2920112"/>
            <a:ext cx="472917" cy="443372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2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7466935" y="2756552"/>
            <a:ext cx="472917" cy="443372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3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9556676" y="2391203"/>
            <a:ext cx="472917" cy="443372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4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7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86BDB-D578-CB60-6E3C-A67A457C16C9}"/>
              </a:ext>
            </a:extLst>
          </p:cNvPr>
          <p:cNvSpPr txBox="1"/>
          <p:nvPr/>
        </p:nvSpPr>
        <p:spPr>
          <a:xfrm>
            <a:off x="2011039" y="225666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mtClean="0"/>
              <a:t>Оптимизация и визуализация навигации в МБДОУ «Детский сад комбинированного вида № 21</a:t>
            </a:r>
            <a:r>
              <a:rPr lang="ru-RU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00054"/>
              </p:ext>
            </p:extLst>
          </p:nvPr>
        </p:nvGraphicFramePr>
        <p:xfrm>
          <a:off x="-14024" y="1720761"/>
          <a:ext cx="1625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Родители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(законные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представители)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Входят 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территорию ДОУ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612319" y="2096503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Входят в</a:t>
            </a:r>
            <a:br>
              <a:rPr lang="ru-RU" dirty="0" smtClean="0"/>
            </a:br>
            <a:r>
              <a:rPr lang="ru-RU" dirty="0" smtClean="0"/>
              <a:t>центральный</a:t>
            </a:r>
            <a:br>
              <a:rPr lang="ru-RU" dirty="0" smtClean="0"/>
            </a:br>
            <a:r>
              <a:rPr lang="ru-RU" dirty="0" smtClean="0"/>
              <a:t>вход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52581"/>
              </p:ext>
            </p:extLst>
          </p:nvPr>
        </p:nvGraphicFramePr>
        <p:xfrm>
          <a:off x="1921254" y="1720761"/>
          <a:ext cx="1625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56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Входят 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центральный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0,5-1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566565" y="2096503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99092"/>
              </p:ext>
            </p:extLst>
          </p:nvPr>
        </p:nvGraphicFramePr>
        <p:xfrm>
          <a:off x="3873355" y="1720761"/>
          <a:ext cx="201342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Вахтер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Интересуется целью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визита, регистрирует 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журнале учета.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Оповещает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специалиста о приходе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915374" y="2096502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13696"/>
              </p:ext>
            </p:extLst>
          </p:nvPr>
        </p:nvGraphicFramePr>
        <p:xfrm>
          <a:off x="6231044" y="1731804"/>
          <a:ext cx="201342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56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Вахтер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Объясняет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посетителю как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пройти 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1-2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48215"/>
              </p:ext>
            </p:extLst>
          </p:nvPr>
        </p:nvGraphicFramePr>
        <p:xfrm>
          <a:off x="8535057" y="1732215"/>
          <a:ext cx="16256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Идет по зданию в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поисках кабинета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0,5-1,5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8247978" y="1900212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0220130" y="1907001"/>
            <a:ext cx="287079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75868"/>
              </p:ext>
            </p:extLst>
          </p:nvPr>
        </p:nvGraphicFramePr>
        <p:xfrm>
          <a:off x="10507209" y="1699907"/>
          <a:ext cx="16256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Посетители ДОУ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Входит в нужный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секунд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086BDB-D578-CB60-6E3C-A67A457C16C9}"/>
              </a:ext>
            </a:extLst>
          </p:cNvPr>
          <p:cNvSpPr txBox="1"/>
          <p:nvPr/>
        </p:nvSpPr>
        <p:spPr>
          <a:xfrm>
            <a:off x="2011039" y="891137"/>
            <a:ext cx="8752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/>
              <a:t>После размещения маршрутизации</a:t>
            </a:r>
            <a:endParaRPr lang="ru-RU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8735" y="5225607"/>
            <a:ext cx="1007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6022" y="5564161"/>
            <a:ext cx="88748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10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Отображены визуализированные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 и разметки для поиска необходимого специалиста, группового помещения в ДОУ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Вахтер хорошо ориентируется </a:t>
            </a:r>
            <a:r>
              <a:rPr lang="ru-RU" sz="1200" dirty="0"/>
              <a:t>в </a:t>
            </a:r>
            <a:r>
              <a:rPr lang="ru-RU" sz="1200" dirty="0" smtClean="0"/>
              <a:t>кабинетах по визуализированной инструкции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Вахтер </a:t>
            </a:r>
            <a:r>
              <a:rPr lang="ru-RU" sz="1200" dirty="0"/>
              <a:t>хорошо </a:t>
            </a:r>
            <a:r>
              <a:rPr lang="ru-RU" sz="1200" dirty="0" smtClean="0"/>
              <a:t>ориентируется </a:t>
            </a:r>
            <a:r>
              <a:rPr lang="ru-RU" sz="1200" dirty="0"/>
              <a:t>по </a:t>
            </a:r>
            <a:r>
              <a:rPr lang="ru-RU" sz="1200" dirty="0" smtClean="0"/>
              <a:t>каким вопросам </a:t>
            </a:r>
            <a:r>
              <a:rPr lang="ru-RU" sz="1200" dirty="0"/>
              <a:t>к </a:t>
            </a:r>
            <a:r>
              <a:rPr lang="ru-RU" sz="1200" dirty="0" smtClean="0"/>
              <a:t>какому специалисту обратиться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/>
            </a:pPr>
            <a:r>
              <a:rPr lang="ru-RU" sz="1200" dirty="0" smtClean="0"/>
              <a:t>Посетители ДОУ имеет представление в каком направлении идти к нужному кабинете, не тратит время на уточнение у вахтера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86BDB-D578-CB60-6E3C-A67A457C16C9}"/>
              </a:ext>
            </a:extLst>
          </p:cNvPr>
          <p:cNvSpPr txBox="1"/>
          <p:nvPr/>
        </p:nvSpPr>
        <p:spPr>
          <a:xfrm>
            <a:off x="1755858" y="257563"/>
            <a:ext cx="875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«Спагетти»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пути к кабинету заведующего МБДОУ)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21" y="1167145"/>
            <a:ext cx="5460040" cy="25572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822" y="3987630"/>
            <a:ext cx="5460040" cy="25900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327474" y="1324420"/>
            <a:ext cx="88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этаж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94003" y="3987630"/>
            <a:ext cx="9136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этаж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759" y="1693752"/>
            <a:ext cx="26384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82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667</Words>
  <Application>Microsoft Office PowerPoint</Application>
  <PresentationFormat>Широкоэкранный</PresentationFormat>
  <Paragraphs>142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 Краткое описание проекта            Проект направлен на оптимизацию маршрутизации в дошкольном учреждении. В текущем состоянии значительное время занимал процесс поиска кабинета и/или сотрудника. У родителей воспитанников и иных посетителей детского сада возникала необходимость отвлекать персонал МБДОУ от выполнения должностных обязанностей, чтобы узнать, как пройти в нужный кабинет. Отсутствие маршрутизации было обусловлено отсутствием финансирования и ограничительными мерами в период пандемии. Кроме того, в век цифровых технологий и с целью экономии времени посетителей, детский сад должен соответствовать современным тенденциям развития и привлекать всех участников образовательного процесса.   Реализация проекта направлена на: - повышение уровня усвоения программного материала воспитанниками, а также снижение количества опозданий воспитанников к образовательной деятельности; - сокращение временных затрат на перемещение по детскому саду с целью поиска нужного кабинета; - увеличение работоспособности сотрудников детского сада в связи с тем, что посетители перестанут тратить время на объяснение маршрута.     Мероприятия по оптимизации маршрутизации помогут сократить временные затраты на объяснение и сопровождение до нужного кабинета, найти нужного сотрудника за короткое время, но и будут способствовать созданию комфортных условий для эффективной работы между МБДОУ и посетителями.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Горлачёв Денис Павлович</dc:creator>
  <cp:lastModifiedBy>Горлачёв Денис Павлович</cp:lastModifiedBy>
  <cp:revision>23</cp:revision>
  <dcterms:created xsi:type="dcterms:W3CDTF">2023-05-07T13:04:27Z</dcterms:created>
  <dcterms:modified xsi:type="dcterms:W3CDTF">2023-05-19T11:16:44Z</dcterms:modified>
</cp:coreProperties>
</file>