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54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309" r:id="rId8"/>
    <p:sldId id="783" r:id="rId9"/>
    <p:sldId id="7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1541417"/>
            <a:ext cx="8689976" cy="1534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МБДОУ «Детский сад №11»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0453" y="3481589"/>
            <a:ext cx="5342769" cy="1678239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«Оптимизация процесса перемещения родителей (законных представителей) несовершеннолетних воспитанников и посетителей МБДОУ «Детский сад комбинированного вида №11» г.Курска»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4" y="407808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365125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27991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Создание и внедрение системы визуальной навигации обусловлено потребностью быстрого ориентирования в здании образовательного учреждения. Человеку, впервые посещающему дошкольное заведение, бывает сложно найти нужный кабинет или сотрудника. Таким образом, разработка визуальной навигационной системы детского сада является актуальной. Основная задача навигации в здании – помочь посетителям определить путь движения. Цветовые указатели, расположение элементов навигации, принцип неразрывности маршрута помогут посетителям сориентироваться в здании детского сада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714629" y="4501301"/>
            <a:ext cx="10515600" cy="214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700" dirty="0"/>
              <a:t>Направления реализации </a:t>
            </a:r>
            <a:r>
              <a:rPr lang="ru-RU" sz="1700" dirty="0" smtClean="0"/>
              <a:t>проекта Автоматизация калитки для прохождения на территорию МБДОУ.</a:t>
            </a:r>
          </a:p>
          <a:p>
            <a:pPr lvl="0"/>
            <a:r>
              <a:rPr lang="ru-RU" sz="1700" dirty="0" smtClean="0"/>
              <a:t>Сокращение времени на поиск нужного кабинета, за счет формирования визуализированной навигационной системы в здании.</a:t>
            </a:r>
          </a:p>
          <a:p>
            <a:r>
              <a:rPr lang="ru-RU" sz="1700" dirty="0" smtClean="0"/>
              <a:t>Удовлетворённость посетителей образовательного учреждения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1" y="5696185"/>
            <a:ext cx="952809" cy="9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607031-2BB3-EFFA-E60E-6C493327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52" y="0"/>
            <a:ext cx="10515600" cy="6923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Карточка </a:t>
            </a:r>
            <a:r>
              <a:rPr lang="ru-RU" dirty="0"/>
              <a:t>проекта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6550" y="1166359"/>
          <a:ext cx="4718776" cy="2465115"/>
        </p:xfrm>
        <a:graphic>
          <a:graphicData uri="http://schemas.openxmlformats.org/drawingml/2006/table">
            <a:tbl>
              <a:tblPr/>
              <a:tblGrid>
                <a:gridCol w="4718776"/>
              </a:tblGrid>
              <a:tr h="2600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Вовлеченные лица и рамки проекта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509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Заказчик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процесса: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заведующий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МБДОУ «Детский сад комбинированного вида №11» Н.Н. Пожидаева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Владелец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процесса: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заведующий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МБДОУ «Детский сад комбинированного вида №11» Н.Н. Пожидаева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Периметр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проекта: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МБДОУ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«Детский сад комбинированного вида №11»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Границы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процесса: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вход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на территорию учреждения – прибытие в пункт назначения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Руководитель проекта: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Д.Т. Мальцева – старший воспитатель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Команда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проекта: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М.А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Черных, Н.В. 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Францева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А.В. 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Поветкина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Т.Н. 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Федченко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Куратор: </a:t>
                      </a:r>
                      <a:r>
                        <a:rPr lang="ru-RU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Дремов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Алексей Игоревич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220017" y="1189090"/>
          <a:ext cx="5043805" cy="2429321"/>
        </p:xfrm>
        <a:graphic>
          <a:graphicData uri="http://schemas.openxmlformats.org/drawingml/2006/table">
            <a:tbl>
              <a:tblPr/>
              <a:tblGrid>
                <a:gridCol w="5043805"/>
              </a:tblGrid>
              <a:tr h="4645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Обоснование выбора</a:t>
                      </a:r>
                      <a:br>
                        <a:rPr lang="ru-RU" sz="10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4806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Долгое время ожидания открытия калитки для прохождения на территорию учреждения.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Временные потери в процессе ориентации в здании детского сада.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Несовершенна система навигации.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Удовлетворенность посетителе МБДОУ.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36549" y="3816531"/>
          <a:ext cx="4705713" cy="2832462"/>
        </p:xfrm>
        <a:graphic>
          <a:graphicData uri="http://schemas.openxmlformats.org/drawingml/2006/table">
            <a:tbl>
              <a:tblPr/>
              <a:tblGrid>
                <a:gridCol w="3200294"/>
                <a:gridCol w="887241"/>
                <a:gridCol w="618178"/>
              </a:tblGrid>
              <a:tr h="4998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Цели и плановый эффект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84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8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8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1.Уменьшение времени ожидания у входа в детский сад.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Сокращение времени на поиски целевого объекта в здании.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мин 13сек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мин 45 сек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сек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мин 28 сек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342709" y="3866605"/>
          <a:ext cx="4990011" cy="2769325"/>
        </p:xfrm>
        <a:graphic>
          <a:graphicData uri="http://schemas.openxmlformats.org/drawingml/2006/table">
            <a:tbl>
              <a:tblPr/>
              <a:tblGrid>
                <a:gridCol w="4990011"/>
              </a:tblGrid>
              <a:tr h="221546"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Ключевые события проекта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7779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Старт проекта – 19.04.2023г.</a:t>
                      </a:r>
                    </a:p>
                    <a:p>
                      <a:pPr algn="just"/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Диагностика и разработка целевого состояния процесса –  19.04.2023 г. –  27.04.2023г.</a:t>
                      </a:r>
                    </a:p>
                    <a:p>
                      <a:pPr marL="12446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карты текущего состояния процесса – 19.04.2023г.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446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 оценка текущего состояния процесса – 21.04.2023г.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446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карты целевого состояния процесса – 24.04.2023г.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446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плана реализации проекта – 27.04.2023г.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 Реализация мероприятий проекта  – 28.04.2023г.</a:t>
                      </a:r>
                    </a:p>
                    <a:p>
                      <a:pPr algn="just"/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Анализ и оценка достижения целевых показателей проекта – 22.05.2023г.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Защита отчетной презентации и закрытие проекта – 30.05.2023г.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5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B2C1DD-E675-494B-BE06-FC10DE0716BE}"/>
              </a:ext>
            </a:extLst>
          </p:cNvPr>
          <p:cNvSpPr txBox="1"/>
          <p:nvPr/>
        </p:nvSpPr>
        <p:spPr>
          <a:xfrm>
            <a:off x="4038600" y="3990170"/>
            <a:ext cx="6484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Перечень проблем:</a:t>
            </a:r>
          </a:p>
          <a:p>
            <a:r>
              <a:rPr lang="ru-RU" dirty="0" smtClean="0"/>
              <a:t>Затраты времени на ожидание открытия калитки ключом.</a:t>
            </a:r>
          </a:p>
          <a:p>
            <a:pPr lvl="0"/>
            <a:r>
              <a:rPr lang="ru-RU" dirty="0" smtClean="0"/>
              <a:t>Затраты времени на разъяснения сотрудника или охранника</a:t>
            </a:r>
          </a:p>
          <a:p>
            <a:pPr lvl="0"/>
            <a:r>
              <a:rPr lang="ru-RU" dirty="0" smtClean="0"/>
              <a:t>Затраты времени на первичное ориентирование на точке входа</a:t>
            </a:r>
          </a:p>
          <a:p>
            <a:pPr lvl="0"/>
            <a:r>
              <a:rPr lang="ru-RU" dirty="0" smtClean="0"/>
              <a:t>Затраты времени на поиск целевого объекта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2612" y="1369316"/>
            <a:ext cx="105003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9" y="4021046"/>
            <a:ext cx="251786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3" y="87226"/>
            <a:ext cx="7332677" cy="801048"/>
          </a:xfrm>
        </p:spPr>
        <p:txBody>
          <a:bodyPr>
            <a:normAutofit/>
          </a:bodyPr>
          <a:lstStyle/>
          <a:p>
            <a:r>
              <a:rPr lang="ru-RU" dirty="0" smtClean="0"/>
              <a:t>Карточка целевого состояния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5083EC-1DEF-6E70-CFAF-C5B1E707204E}"/>
              </a:ext>
            </a:extLst>
          </p:cNvPr>
          <p:cNvSpPr txBox="1"/>
          <p:nvPr/>
        </p:nvSpPr>
        <p:spPr>
          <a:xfrm>
            <a:off x="556297" y="3719174"/>
            <a:ext cx="1148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РЕШЕНИЯ:</a:t>
            </a:r>
          </a:p>
          <a:p>
            <a:r>
              <a:rPr lang="ru-RU" dirty="0" smtClean="0"/>
              <a:t>1. Автоматизация замка на входе, чтобы была возможность открыть калитку нажатием кнопки с вахты.</a:t>
            </a:r>
          </a:p>
          <a:p>
            <a:r>
              <a:rPr lang="ru-RU" dirty="0" smtClean="0"/>
              <a:t>2. Создание информационной таблички  на  1 этаже для быстрого ориентирования в здании и выбора направления движения.</a:t>
            </a:r>
          </a:p>
          <a:p>
            <a:r>
              <a:rPr lang="ru-RU" dirty="0" smtClean="0"/>
              <a:t>3. Изготовление и установка навигационных указателей, ведущих к нужным объектам.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33897-D2DC-55EE-6BDE-DC175C4613B5}"/>
              </a:ext>
            </a:extLst>
          </p:cNvPr>
          <p:cNvSpPr txBox="1"/>
          <p:nvPr/>
        </p:nvSpPr>
        <p:spPr>
          <a:xfrm>
            <a:off x="0" y="58194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58" y="1391169"/>
            <a:ext cx="10248900" cy="25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9" y="5211571"/>
            <a:ext cx="1509904" cy="15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95" y="446917"/>
            <a:ext cx="44888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мероприятий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Диагностика и разработка целевого состояния процесса –  19.04.2023 г. –  27.04.2023г.</a:t>
            </a:r>
          </a:p>
          <a:p>
            <a:r>
              <a:rPr lang="ru-RU" dirty="0" smtClean="0"/>
              <a:t>разработка карты текущего состояния процесса – 19.04.2023г.</a:t>
            </a:r>
          </a:p>
          <a:p>
            <a:r>
              <a:rPr lang="ru-RU" dirty="0" smtClean="0"/>
              <a:t>анализ и оценка текущего состояния процесса – 21.04.2023г.</a:t>
            </a:r>
          </a:p>
          <a:p>
            <a:r>
              <a:rPr lang="ru-RU" dirty="0" smtClean="0"/>
              <a:t>разработка карты целевого состояния процесса – 24.04.2023г.</a:t>
            </a:r>
          </a:p>
          <a:p>
            <a:r>
              <a:rPr lang="ru-RU" dirty="0" smtClean="0"/>
              <a:t>разработка плана реализации проекта – 27.04.2023г.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49" y="4710023"/>
            <a:ext cx="2011451" cy="20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66" y="136525"/>
            <a:ext cx="6284053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Итоги </a:t>
            </a:r>
            <a:r>
              <a:rPr lang="ru-RU" dirty="0"/>
              <a:t>реализации </a:t>
            </a:r>
            <a:r>
              <a:rPr lang="ru-RU" dirty="0" smtClean="0"/>
              <a:t>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1B46D73-4758-F3B2-81DC-EA33761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65D67714-B45A-ACD3-500A-DC458B44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AF05AF-6A24-D5FA-4307-73C5D68B4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5BCC41-7D15-C27A-0A46-0A5B654E0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4101" name="Рисунок 0" descr="IMG_20230510_103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2126" y="1306286"/>
            <a:ext cx="2028825" cy="1933575"/>
          </a:xfrm>
          <a:prstGeom prst="rect">
            <a:avLst/>
          </a:prstGeom>
          <a:noFill/>
        </p:spPr>
      </p:pic>
      <p:pic>
        <p:nvPicPr>
          <p:cNvPr id="4100" name="Рисунок 1" descr="IMG_20230510_1033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4571" y="1332684"/>
            <a:ext cx="1971675" cy="1866900"/>
          </a:xfrm>
          <a:prstGeom prst="rect">
            <a:avLst/>
          </a:prstGeom>
          <a:noFill/>
        </p:spPr>
      </p:pic>
      <p:pic>
        <p:nvPicPr>
          <p:cNvPr id="4099" name="Рисунок 5" descr="IMG_20230510_1031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7075" y="3813538"/>
            <a:ext cx="1857375" cy="2876550"/>
          </a:xfrm>
          <a:prstGeom prst="rect">
            <a:avLst/>
          </a:prstGeom>
          <a:noFill/>
        </p:spPr>
      </p:pic>
      <p:pic>
        <p:nvPicPr>
          <p:cNvPr id="4098" name="Рисунок 6" descr="IMG_20230510_10333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2949" y="3541939"/>
            <a:ext cx="1838325" cy="2876550"/>
          </a:xfrm>
          <a:prstGeom prst="rect">
            <a:avLst/>
          </a:prstGeom>
          <a:noFill/>
        </p:spPr>
      </p:pic>
      <p:pic>
        <p:nvPicPr>
          <p:cNvPr id="4097" name="Рисунок 7" descr="IMG_20230510_10333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925175"/>
            <a:ext cx="1933575" cy="2952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981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b="1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3907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471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38779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235" y="5254140"/>
            <a:ext cx="1566031" cy="15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289129"/>
              </p:ext>
            </p:extLst>
          </p:nvPr>
        </p:nvGraphicFramePr>
        <p:xfrm>
          <a:off x="838200" y="1825625"/>
          <a:ext cx="1103593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183">
                  <a:extLst>
                    <a:ext uri="{9D8B030D-6E8A-4147-A177-3AD203B41FA5}">
                      <a16:colId xmlns="" xmlns:a16="http://schemas.microsoft.com/office/drawing/2014/main" val="3843130081"/>
                    </a:ext>
                  </a:extLst>
                </a:gridCol>
                <a:gridCol w="2421127">
                  <a:extLst>
                    <a:ext uri="{9D8B030D-6E8A-4147-A177-3AD203B41FA5}">
                      <a16:colId xmlns="" xmlns:a16="http://schemas.microsoft.com/office/drawing/2014/main" val="2421783329"/>
                    </a:ext>
                  </a:extLst>
                </a:gridCol>
                <a:gridCol w="2289065">
                  <a:extLst>
                    <a:ext uri="{9D8B030D-6E8A-4147-A177-3AD203B41FA5}">
                      <a16:colId xmlns="" xmlns:a16="http://schemas.microsoft.com/office/drawing/2014/main" val="2315216544"/>
                    </a:ext>
                  </a:extLst>
                </a:gridCol>
                <a:gridCol w="1491561">
                  <a:extLst>
                    <a:ext uri="{9D8B030D-6E8A-4147-A177-3AD203B41FA5}">
                      <a16:colId xmlns="" xmlns:a16="http://schemas.microsoft.com/office/drawing/2014/main" val="157866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времени ожидания у входа в детский сад.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мин 13сек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сек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мин 50 сек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395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</a:t>
                      </a:r>
                      <a:r>
                        <a:rPr lang="ru-RU" dirty="0" smtClean="0"/>
                        <a:t>.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времени на поиски целевого объекта в здании.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мин 45 сек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мин 28 сек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  17 сек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036449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67" y="4021046"/>
            <a:ext cx="251786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E10A84F8-9BB7-6BD6-FFF6-FA7B9C44CFF9}"/>
              </a:ext>
            </a:extLst>
          </p:cNvPr>
          <p:cNvSpPr txBox="1">
            <a:spLocks/>
          </p:cNvSpPr>
          <p:nvPr/>
        </p:nvSpPr>
        <p:spPr>
          <a:xfrm>
            <a:off x="838200" y="18665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был направлен на с</a:t>
            </a:r>
            <a:r>
              <a:rPr lang="ru-RU" sz="2800" dirty="0" err="1" smtClean="0"/>
              <a:t>окращение</a:t>
            </a:r>
            <a:r>
              <a:rPr lang="ru-RU" sz="2800" dirty="0" smtClean="0"/>
              <a:t> времени ожидания открытия калитки для прохождения на территорию детского учреждения и  сокращение времени на поиск нужного кабинета посетителями детского сада с помощью наглядной навигации.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Данные цели были полностью достигнуты. Реализация проекта повысит у</a:t>
            </a:r>
            <a:r>
              <a:rPr lang="ru-RU" sz="2800" dirty="0" err="1" smtClean="0"/>
              <a:t>довлетворённость</a:t>
            </a:r>
            <a:r>
              <a:rPr lang="ru-RU" sz="2800" dirty="0" smtClean="0"/>
              <a:t> посетителей образовательного учреждения, в результате оптимизации времени поиска</a:t>
            </a:r>
            <a:r>
              <a:rPr lang="ru-RU" sz="2800" b="1" dirty="0" smtClean="0"/>
              <a:t> </a:t>
            </a:r>
            <a:r>
              <a:rPr lang="ru-RU" sz="2800" dirty="0" smtClean="0"/>
              <a:t>в процессе ориентации в здании детского сада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4" y="5295899"/>
            <a:ext cx="1425575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2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674</Words>
  <Application>Microsoft Office PowerPoint</Application>
  <PresentationFormat>Широкоэкранный</PresentationFormat>
  <Paragraphs>107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Тема Office</vt:lpstr>
      <vt:lpstr>МБДОУ «Детский сад №11»</vt:lpstr>
      <vt:lpstr>Краткое описание проекта</vt:lpstr>
      <vt:lpstr>       Карточка проекта</vt:lpstr>
      <vt:lpstr>Карта текущего состояния</vt:lpstr>
      <vt:lpstr>Карточка целевого состояния</vt:lpstr>
      <vt:lpstr>План мероприятий</vt:lpstr>
      <vt:lpstr>  Итоги реализации проекта </vt:lpstr>
      <vt:lpstr>Достижение целевых показателей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Admin</cp:lastModifiedBy>
  <cp:revision>12</cp:revision>
  <dcterms:created xsi:type="dcterms:W3CDTF">2023-10-25T14:48:25Z</dcterms:created>
  <dcterms:modified xsi:type="dcterms:W3CDTF">2024-01-18T14:42:48Z</dcterms:modified>
</cp:coreProperties>
</file>