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9" r:id="rId7"/>
    <p:sldMasterId id="2147483721" r:id="rId8"/>
    <p:sldMasterId id="2147483733" r:id="rId9"/>
    <p:sldMasterId id="2147483745" r:id="rId10"/>
    <p:sldMasterId id="2147483757" r:id="rId11"/>
    <p:sldMasterId id="2147483770" r:id="rId12"/>
    <p:sldMasterId id="2147483782" r:id="rId13"/>
    <p:sldMasterId id="2147483796" r:id="rId14"/>
    <p:sldMasterId id="2147483810" r:id="rId15"/>
    <p:sldMasterId id="2147483822" r:id="rId16"/>
    <p:sldMasterId id="2147483835" r:id="rId17"/>
    <p:sldMasterId id="2147483847" r:id="rId18"/>
    <p:sldMasterId id="2147483859" r:id="rId19"/>
    <p:sldMasterId id="2147483862" r:id="rId20"/>
    <p:sldMasterId id="2147483875" r:id="rId21"/>
  </p:sldMasterIdLst>
  <p:notesMasterIdLst>
    <p:notesMasterId r:id="rId23"/>
  </p:notesMasterIdLst>
  <p:handoutMasterIdLst>
    <p:handoutMasterId r:id="rId32"/>
  </p:handoutMasterIdLst>
  <p:sldIdLst>
    <p:sldId id="1762" r:id="rId22"/>
    <p:sldId id="1795" r:id="rId24"/>
    <p:sldId id="1796" r:id="rId25"/>
    <p:sldId id="1797" r:id="rId26"/>
    <p:sldId id="1806" r:id="rId27"/>
    <p:sldId id="1807" r:id="rId28"/>
    <p:sldId id="1808" r:id="rId29"/>
    <p:sldId id="1800" r:id="rId30"/>
    <p:sldId id="1809" r:id="rId31"/>
  </p:sldIdLst>
  <p:sldSz cx="9144000" cy="6858000" type="screen4x3"/>
  <p:notesSz cx="6858000" cy="9947275"/>
  <p:custDataLst>
    <p:tags r:id="rId3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5961FFB-52ED-452A-8189-CD3EE54FDD52}">
          <p14:sldIdLst>
            <p14:sldId id="1762"/>
            <p14:sldId id="1796"/>
            <p14:sldId id="1797"/>
            <p14:sldId id="1806"/>
            <p14:sldId id="1807"/>
            <p14:sldId id="1808"/>
            <p14:sldId id="1800"/>
            <p14:sldId id="1809"/>
            <p14:sldId id="1795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s" initials="s" lastIdx="7" clrIdx="0"/>
  <p:cmAuthor id="1" name="Admin" initials="A" lastIdx="0" clrIdx="1"/>
  <p:cmAuthor id="2" name="Помилуйко Ирина Сергеевна" initials="ПИС" lastIdx="1" clrIdx="2"/>
  <p:cmAuthor id="3" name="Rosatom" initials="R" lastIdx="1" clrIdx="3"/>
  <p:cmAuthor id="4" name="Титова Елена Сергеевна" initials="ТЕС" lastIdx="1" clrIdx="4"/>
  <p:cmAuthor id="5" name="nata_pravda@outlook.com" initials="n" lastIdx="22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58E"/>
    <a:srgbClr val="008E40"/>
    <a:srgbClr val="ECF4FA"/>
    <a:srgbClr val="C9EEFF"/>
    <a:srgbClr val="C9E0FF"/>
    <a:srgbClr val="F0E770"/>
    <a:srgbClr val="A6D86E"/>
    <a:srgbClr val="B9C6FD"/>
    <a:srgbClr val="D7EA76"/>
    <a:srgbClr val="3F4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50" autoAdjust="0"/>
    <p:restoredTop sz="96244" autoAdjust="0"/>
  </p:normalViewPr>
  <p:slideViewPr>
    <p:cSldViewPr>
      <p:cViewPr>
        <p:scale>
          <a:sx n="100" d="100"/>
          <a:sy n="100" d="100"/>
        </p:scale>
        <p:origin x="-72" y="-426"/>
      </p:cViewPr>
      <p:guideLst>
        <p:guide orient="horz" pos="2742"/>
        <p:guide pos="3107"/>
        <p:guide pos="1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928"/>
    </p:cViewPr>
  </p:sorterViewPr>
  <p:notesViewPr>
    <p:cSldViewPr>
      <p:cViewPr>
        <p:scale>
          <a:sx n="150" d="100"/>
          <a:sy n="150" d="100"/>
        </p:scale>
        <p:origin x="-978" y="3666"/>
      </p:cViewPr>
      <p:guideLst>
        <p:guide orient="horz" pos="3112"/>
        <p:guide orient="horz" pos="3136"/>
        <p:guide pos="2193"/>
        <p:guide pos="219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7" Type="http://schemas.openxmlformats.org/officeDocument/2006/relationships/tags" Target="tags/tag4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9.xml"/><Relationship Id="rId30" Type="http://schemas.openxmlformats.org/officeDocument/2006/relationships/slide" Target="slides/slide8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7.xml"/><Relationship Id="rId28" Type="http://schemas.openxmlformats.org/officeDocument/2006/relationships/slide" Target="slides/slide6.xml"/><Relationship Id="rId27" Type="http://schemas.openxmlformats.org/officeDocument/2006/relationships/slide" Target="slides/slide5.xml"/><Relationship Id="rId26" Type="http://schemas.openxmlformats.org/officeDocument/2006/relationships/slide" Target="slides/slide4.xml"/><Relationship Id="rId25" Type="http://schemas.openxmlformats.org/officeDocument/2006/relationships/slide" Target="slides/slide3.xml"/><Relationship Id="rId24" Type="http://schemas.openxmlformats.org/officeDocument/2006/relationships/slide" Target="slides/slide2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FC09EDCF-316C-4A2E-809B-2AE77C2674F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9354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9354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6849FA5F-E2B5-4B08-9CB5-4A63D519AE7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2" y="13"/>
            <a:ext cx="2971800" cy="4973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771" tIns="46385" rIns="92771" bIns="46385" numCol="1" anchor="t" anchorCtr="0" compatLnSpc="1"/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44" y="13"/>
            <a:ext cx="2971800" cy="4973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771" tIns="46385" rIns="92771" bIns="46385" numCol="1" anchor="t" anchorCtr="0" compatLnSpc="1"/>
          <a:lstStyle>
            <a:lvl1pPr algn="r">
              <a:defRPr sz="1200"/>
            </a:lvl1pPr>
          </a:lstStyle>
          <a:p>
            <a:endParaRPr lang="ru-RU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44538"/>
            <a:ext cx="4975225" cy="3732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1" y="4724971"/>
            <a:ext cx="5486400" cy="4476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771" tIns="46385" rIns="92771" bIns="46385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2" y="9448198"/>
            <a:ext cx="2971800" cy="4973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771" tIns="46385" rIns="92771" bIns="46385" numCol="1" anchor="b" anchorCtr="0" compatLnSpc="1"/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44" y="9448198"/>
            <a:ext cx="2971800" cy="4973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771" tIns="46385" rIns="92771" bIns="46385" numCol="1" anchor="b" anchorCtr="0" compatLnSpc="1"/>
          <a:lstStyle>
            <a:lvl1pPr algn="r">
              <a:defRPr sz="1200"/>
            </a:lvl1pPr>
          </a:lstStyle>
          <a:p>
            <a:fld id="{5864FAE4-9723-4169-9CE8-10A7C8F50D35}" type="slidenum">
              <a:rPr lang="ru-RU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1625" y="671513"/>
            <a:ext cx="6575425" cy="4930775"/>
          </a:xfrm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5795673"/>
            <a:ext cx="5926138" cy="36369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3425"/>
            <a:ext cx="5006975" cy="3756025"/>
          </a:xfrm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40" y="4736804"/>
            <a:ext cx="5011615" cy="4488387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64FAE4-9723-4169-9CE8-10A7C8F50D35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hyperlink" Target="http://www.rosatom.ru/" TargetMode="External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3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4" Type="http://schemas.openxmlformats.org/officeDocument/2006/relationships/hyperlink" Target="http://www.rosatom.ru/" TargetMode="External"/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4" Type="http://schemas.openxmlformats.org/officeDocument/2006/relationships/hyperlink" Target="http://www.rosatom.ru/" TargetMode="External"/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4" Type="http://schemas.openxmlformats.org/officeDocument/2006/relationships/hyperlink" Target="http://www.rosatom.ru/" TargetMode="External"/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4" Type="http://schemas.openxmlformats.org/officeDocument/2006/relationships/hyperlink" Target="http://www.rosatom.ru/" TargetMode="External"/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4" Type="http://schemas.openxmlformats.org/officeDocument/2006/relationships/hyperlink" Target="http://www.rosatom.ru/" TargetMode="External"/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4" Type="http://schemas.openxmlformats.org/officeDocument/2006/relationships/hyperlink" Target="http://www.rosatom.ru/" TargetMode="External"/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pic>
        <p:nvPicPr>
          <p:cNvPr id="3076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pic>
        <p:nvPicPr>
          <p:cNvPr id="3076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2210" y="0"/>
            <a:ext cx="8581790" cy="766329"/>
          </a:xfrm>
        </p:spPr>
        <p:txBody>
          <a:bodyPr>
            <a:noAutofit/>
          </a:bodyPr>
          <a:lstStyle>
            <a:lvl1pPr>
              <a:defRPr sz="2600">
                <a:solidFill>
                  <a:srgbClr val="215BAE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562210" y="1015853"/>
            <a:ext cx="80639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Изображение 12" descr="REA_logo_version3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562210" y="6214281"/>
            <a:ext cx="2158814" cy="37941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20111" y="6347475"/>
            <a:ext cx="62388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EF29B0EE-84A7-4D26-B86D-316840AB9A86}" type="slidenum">
              <a:rPr lang="en-US" sz="2600" b="1" i="0" smtClean="0">
                <a:solidFill>
                  <a:schemeClr val="bg1"/>
                </a:solidFill>
              </a:rPr>
            </a:fld>
            <a:endParaRPr lang="ru-RU" sz="2600" b="1" i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014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vigation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5580064" y="1076327"/>
            <a:ext cx="360362" cy="360363"/>
          </a:xfrm>
          <a:prstGeom prst="ellipse">
            <a:avLst/>
          </a:prstGeom>
          <a:solidFill>
            <a:schemeClr val="bg1"/>
          </a:solidFill>
          <a:ln w="28575">
            <a:noFill/>
            <a:rou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003274"/>
                </a:solidFill>
              </a:rPr>
              <a:t>1</a:t>
            </a:r>
            <a:endParaRPr lang="ru-RU" sz="2400" b="1" dirty="0">
              <a:solidFill>
                <a:srgbClr val="003274"/>
              </a:solidFill>
            </a:endParaRPr>
          </a:p>
        </p:txBody>
      </p:sp>
      <p:sp>
        <p:nvSpPr>
          <p:cNvPr id="6" name="navigation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5892801" y="1076327"/>
            <a:ext cx="360363" cy="360363"/>
          </a:xfrm>
          <a:prstGeom prst="ellipse">
            <a:avLst/>
          </a:prstGeom>
          <a:noFill/>
          <a:ln w="28575">
            <a:noFill/>
            <a:rou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2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7" name="navigation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205538" y="1076327"/>
            <a:ext cx="360362" cy="360363"/>
          </a:xfrm>
          <a:prstGeom prst="ellipse">
            <a:avLst/>
          </a:prstGeom>
          <a:noFill/>
          <a:ln w="28575">
            <a:noFill/>
            <a:rou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3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8" name="navigation4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518275" y="1076327"/>
            <a:ext cx="360363" cy="360363"/>
          </a:xfrm>
          <a:prstGeom prst="ellipse">
            <a:avLst/>
          </a:prstGeom>
          <a:noFill/>
          <a:ln w="28575">
            <a:noFill/>
            <a:rou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4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9" name="navigation5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831013" y="1076327"/>
            <a:ext cx="360362" cy="360363"/>
          </a:xfrm>
          <a:prstGeom prst="ellipse">
            <a:avLst/>
          </a:prstGeom>
          <a:noFill/>
          <a:ln w="28575">
            <a:noFill/>
            <a:rou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5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10" name="navigation6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143750" y="1076327"/>
            <a:ext cx="360363" cy="360363"/>
          </a:xfrm>
          <a:prstGeom prst="ellipse">
            <a:avLst/>
          </a:prstGeom>
          <a:noFill/>
          <a:ln w="28575">
            <a:noFill/>
            <a:rou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6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11" name="navigation7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456489" y="1076327"/>
            <a:ext cx="360362" cy="360363"/>
          </a:xfrm>
          <a:prstGeom prst="ellipse">
            <a:avLst/>
          </a:prstGeom>
          <a:noFill/>
          <a:ln w="28575">
            <a:noFill/>
            <a:rou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7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12" name="Oval 1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769226" y="1076327"/>
            <a:ext cx="360363" cy="360363"/>
          </a:xfrm>
          <a:prstGeom prst="ellipse">
            <a:avLst/>
          </a:prstGeom>
          <a:noFill/>
          <a:ln w="28575">
            <a:noFill/>
            <a:rou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</a:rPr>
              <a:t>8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9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9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EEFEA-3023-4A04-9A9E-BB536AF37F57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6BA4F-BF08-4CD5-B53C-93FFC9B839B1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4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1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30ED2-61C5-4ADC-8D39-35ED35828067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268A0-F684-40D5-BD6F-FF7EAAF040BD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E279B-3F16-4C21-AA23-33FDFFDD36E7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74764-A741-4C0F-8158-E9CA3E69BE77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pic>
        <p:nvPicPr>
          <p:cNvPr id="10244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</p:spPr>
      </p:pic>
      <p:sp>
        <p:nvSpPr>
          <p:cNvPr id="1024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chemeClr val="hlink"/>
                </a:solidFill>
                <a:cs typeface="Arial" panose="020B0604020202020204" pitchFamily="34" charset="0"/>
              </a:rPr>
              <a:t>www.rosatom.ru</a:t>
            </a:r>
            <a:endParaRPr lang="ru-RU" sz="1400" b="1" dirty="0">
              <a:solidFill>
                <a:schemeClr val="hlink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279B9-6729-4975-BE12-1D7C3889B607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FB96F-CAA8-43DA-AC43-15BABE0449FC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D9A9C-59E1-44CA-8EE2-83150B432759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1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14F1-174B-4649-B092-E517EFD39017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78713-A8BC-4BC4-8D16-93D88FF99F1D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780A3-EA2A-4787-B6BB-021FD5656B50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D3EAC-2776-4EBF-8D73-1082020FEEF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E46FD-6426-4160-9710-0682E0228C0C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83196-824B-4052-B4CD-6509546A76A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24F1F2-6FF9-4637-BF9E-F181EF68C2A6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F9EF9-DFBF-42D2-8CE4-4D89E5212402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F8B03-3AF7-4DE3-87B7-2C0810F1FA31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50C4A-AAA6-448A-A3B8-50BC985E196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DC42F-8B76-4B06-A823-66F4217DAF81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28B3B-6912-4747-9303-5C4C7F25200D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0"/>
            <a:ext cx="8424862" cy="6273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12177-07D0-481F-80E3-F9E047B0CB4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41414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41414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99CB5-857C-43CE-A641-FDF44BE69B2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pic>
        <p:nvPicPr>
          <p:cNvPr id="3076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F0219C-A8B3-4DA9-8692-DFDF24EE917B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 hidden="1"/>
          <p:cNvSpPr/>
          <p:nvPr userDrawn="1"/>
        </p:nvSpPr>
        <p:spPr bwMode="auto">
          <a:xfrm>
            <a:off x="8688388" y="6826250"/>
            <a:ext cx="174625" cy="13335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900" dirty="0">
                <a:solidFill>
                  <a:srgbClr val="414142"/>
                </a:solidFill>
              </a:rPr>
              <a:t>‹#›</a:t>
            </a:r>
            <a:endParaRPr lang="en-US" altLang="ru-RU" sz="900" dirty="0">
              <a:solidFill>
                <a:srgbClr val="414142"/>
              </a:solidFill>
            </a:endParaRPr>
          </a:p>
          <a:p>
            <a:pPr algn="r" eaLnBrk="1" hangingPunct="1">
              <a:defRPr/>
            </a:pPr>
            <a:endParaRPr lang="en-US" altLang="ru-RU" sz="900" dirty="0">
              <a:solidFill>
                <a:srgbClr val="414142"/>
              </a:solidFill>
            </a:endParaRPr>
          </a:p>
        </p:txBody>
      </p:sp>
      <p:pic>
        <p:nvPicPr>
          <p:cNvPr id="5" name="Picture 4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15888"/>
            <a:ext cx="9255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508400"/>
            <a:ext cx="8301046" cy="459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2426"/>
            <a:ext cx="68172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5" y="6448427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964636-4CF8-43F1-A901-D975EC239D09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BB240-A293-489C-995D-4C8BC8CFA49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D7A26-20E6-40D4-8107-CB599C6493F7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F0234-0A6C-4053-B845-D06B3CFD247B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A5CE0-5BD0-48B8-BD36-EB78D4FDE819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4E282-A076-4470-AE77-4B85D4BF114E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D7C9B-30AA-4CA1-A55A-299A97B3113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CF09E-86E2-40ED-B872-16E61CC51DAE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EB83F-2AE9-4488-B631-E67874D202A0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CD1E0-223F-4042-B068-7B680642583C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A4C038-C9BD-4E00-90EE-24CECB55C792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A6143-EC3F-4ED4-AA3F-673D5B8E033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37E39-479F-4551-8FB3-44231663ACF4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AC4BD-9E4D-4D69-AD27-F607B10D5EAE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08278-1A58-4A51-9ABE-F8CAE813B97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465D-5B49-4AF0-A007-57F78C731629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DF2E9-28A8-472C-95C1-BCDC61688F0C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AE515-AB3E-46A4-9773-B9EA8789F809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72910-4814-4A29-8D96-040027BE2058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E5EF-8335-4AB4-9213-31C370382D52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79759B-BB9C-4C68-8523-3D0AFC6AC4A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28788-CA80-4A4C-B84B-BE01383D30E7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17BE7-08E5-443D-A9F9-E6F23C6B0299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0"/>
            <a:ext cx="8424862" cy="6273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B95EE-C39F-4371-90A3-ED2311CBA5B3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77" y="293691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8" y="2181279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802" y="3284539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pic>
        <p:nvPicPr>
          <p:cNvPr id="5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5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40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77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59F6B0-C365-44D4-87F2-F6FB45A58E49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7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69" y="293691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8" y="2181299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93" y="3284539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pic>
        <p:nvPicPr>
          <p:cNvPr id="5" name="navigation8" descr="ujkm,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69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7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49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87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91610A-83CF-4227-8B03-ADAD4D94780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24" y="1624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0" name="think-cell Slide" r:id="rId3" imgW="10160" imgH="10160" progId="">
                  <p:embed/>
                </p:oleObj>
              </mc:Choice>
              <mc:Fallback>
                <p:oleObj name="think-cell Slide" r:id="rId3" imgW="10160" imgH="101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" y="1624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5" y="349865"/>
            <a:ext cx="1014109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defRPr/>
            </a:pPr>
            <a:r>
              <a:rPr lang="ru-RU" sz="900" b="1" dirty="0">
                <a:solidFill>
                  <a:srgbClr val="000000"/>
                </a:solidFill>
              </a:rPr>
              <a:t>WORKING DRAFT</a:t>
            </a:r>
            <a:endParaRPr lang="ru-RU" sz="900" b="1" dirty="0">
              <a:solidFill>
                <a:srgbClr val="000000"/>
              </a:solidFill>
            </a:endParaRP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defRPr/>
            </a:pP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508604"/>
            <a:ext cx="3264776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defRPr/>
            </a:pPr>
            <a:r>
              <a:rPr lang="en-US" sz="900" dirty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799" y="668959"/>
            <a:ext cx="2872217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defRPr/>
            </a:pPr>
            <a:r>
              <a:rPr lang="en-US" sz="900" dirty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721" y="5030931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defRPr/>
            </a:pPr>
            <a:r>
              <a:rPr lang="ru-RU" sz="1400" dirty="0">
                <a:solidFill>
                  <a:srgbClr val="000000"/>
                </a:solidFill>
              </a:rPr>
              <a:t>Тип документа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721" y="5304665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defRPr/>
            </a:pPr>
            <a:r>
              <a:rPr lang="ru-RU" sz="1400" dirty="0">
                <a:solidFill>
                  <a:srgbClr val="000000"/>
                </a:solidFill>
              </a:rPr>
              <a:t>Дата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4" y="4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66" tIns="46633" rIns="93266" bIns="46633" anchor="ctr"/>
          <a:lstStyle/>
          <a:p>
            <a:pPr defTabSz="914400"/>
            <a:endParaRPr lang="ru-RU" sz="1600" dirty="0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20063" y="6574549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8" y="2919391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8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93136" y="4617893"/>
            <a:ext cx="5850864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9" y="194373"/>
            <a:ext cx="912780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050722" y="2119331"/>
            <a:ext cx="1255377" cy="90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3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8568903" y="6434905"/>
            <a:ext cx="541731" cy="439639"/>
          </a:xfrm>
          <a:prstGeom prst="rect">
            <a:avLst/>
          </a:prstGeom>
        </p:spPr>
        <p:txBody>
          <a:bodyPr wrap="none" lIns="93276" tIns="46638" rIns="93276" bIns="46638">
            <a:spAutoFit/>
          </a:bodyPr>
          <a:lstStyle/>
          <a:p>
            <a:pPr defTabSz="914400"/>
            <a:fld id="{3F385F46-FE36-43E0-8AEF-AC9950742405}" type="slidenum">
              <a:rPr lang="ru-RU" sz="2200" smtClean="0">
                <a:solidFill>
                  <a:srgbClr val="003274"/>
                </a:solidFill>
                <a:latin typeface="Arial" panose="020B0604020202020204"/>
              </a:rPr>
            </a:fld>
            <a:endParaRPr lang="ru-RU" sz="2200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pic>
        <p:nvPicPr>
          <p:cNvPr id="3076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12AFCB-AB72-4856-A2F2-B569ED688A02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2426"/>
            <a:ext cx="68172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5" y="6448427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5AD4FB-195D-4824-9DCA-C935451C97A2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B1AA17-3238-46F2-B51F-12E5145C30E0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 hidden="1"/>
          <p:cNvSpPr/>
          <p:nvPr userDrawn="1"/>
        </p:nvSpPr>
        <p:spPr bwMode="auto">
          <a:xfrm>
            <a:off x="8688388" y="6826250"/>
            <a:ext cx="174625" cy="13335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900" dirty="0">
                <a:solidFill>
                  <a:srgbClr val="414142"/>
                </a:solidFill>
              </a:rPr>
              <a:t>‹#›</a:t>
            </a:r>
            <a:endParaRPr lang="en-US" altLang="ru-RU" sz="900" dirty="0">
              <a:solidFill>
                <a:srgbClr val="414142"/>
              </a:solidFill>
            </a:endParaRPr>
          </a:p>
          <a:p>
            <a:pPr algn="r" eaLnBrk="1" hangingPunct="1">
              <a:defRPr/>
            </a:pPr>
            <a:endParaRPr lang="en-US" altLang="ru-RU" sz="900" dirty="0">
              <a:solidFill>
                <a:srgbClr val="414142"/>
              </a:solidFill>
            </a:endParaRPr>
          </a:p>
        </p:txBody>
      </p:sp>
      <p:pic>
        <p:nvPicPr>
          <p:cNvPr id="5" name="Picture 4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15888"/>
            <a:ext cx="9255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508400"/>
            <a:ext cx="8301046" cy="459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/>
          <p:nvPr userDrawn="1"/>
        </p:nvSpPr>
        <p:spPr>
          <a:xfrm>
            <a:off x="8719602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28676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</p:spPr>
      </p:pic>
      <p:sp>
        <p:nvSpPr>
          <p:cNvPr id="28677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chemeClr val="hlink"/>
                </a:solidFill>
                <a:cs typeface="Arial" panose="020B0604020202020204" pitchFamily="34" charset="0"/>
              </a:rPr>
              <a:t>www.rosatom.ru</a:t>
            </a:r>
            <a:endParaRPr lang="ru-RU" sz="1400" b="1" dirty="0">
              <a:solidFill>
                <a:schemeClr val="hlink"/>
              </a:solidFill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5619757" y="1198773"/>
            <a:ext cx="1879610" cy="365126"/>
            <a:chOff x="5580063" y="1076325"/>
            <a:chExt cx="1879610" cy="365126"/>
          </a:xfrm>
        </p:grpSpPr>
        <p:sp>
          <p:nvSpPr>
            <p:cNvPr id="10" name="navigation1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580063" y="1076325"/>
              <a:ext cx="360362" cy="360363"/>
            </a:xfrm>
            <a:prstGeom prst="ellipse">
              <a:avLst/>
            </a:prstGeom>
            <a:noFill/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1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navigation2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892800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2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navigation3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7099311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</a:rPr>
                <a:t>6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518275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4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navigation5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811963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5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navigation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199192" y="1081088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hlink"/>
                  </a:solidFill>
                </a:rPr>
                <a:t>3</a:t>
              </a:r>
              <a:endParaRPr lang="ru-RU" sz="2400" b="1" dirty="0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ransition>
    <p:spli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F29FA2-1520-478E-AF9E-BAA4CD04FBE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2FB20B-F89F-41E4-94A9-71917891D25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377D9F-5A26-4CB6-82A0-7D2E6011D530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D090AC-9A7A-4070-BA8A-812C43F115AB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73E87F-6FBA-4E4E-885D-8A3712AB59F6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D8CCC4-086C-43A9-A3FC-51A043EEADB7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AAFD0C-7A7F-4BED-9477-BB2868116BD4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B3385A-D17A-44E8-9D2C-152CA88682A5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11A97E-C877-400F-9B79-73DCB6E256A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9C9F55-5523-4322-9DEE-23C689F6064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pic>
        <p:nvPicPr>
          <p:cNvPr id="32772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</p:spPr>
      </p:pic>
      <p:sp>
        <p:nvSpPr>
          <p:cNvPr id="32773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chemeClr val="hlink"/>
                </a:solidFill>
                <a:cs typeface="Arial" panose="020B0604020202020204" pitchFamily="34" charset="0"/>
              </a:rPr>
              <a:t>www.rosatom.ru</a:t>
            </a:r>
            <a:endParaRPr lang="ru-RU" sz="1400" b="1" dirty="0">
              <a:solidFill>
                <a:schemeClr val="hlink"/>
              </a:solidFill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5634045" y="1190609"/>
            <a:ext cx="1879611" cy="374653"/>
            <a:chOff x="5570538" y="1071558"/>
            <a:chExt cx="1879611" cy="374653"/>
          </a:xfrm>
        </p:grpSpPr>
        <p:sp>
          <p:nvSpPr>
            <p:cNvPr id="10" name="navigation1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7089787" y="1071558"/>
              <a:ext cx="360362" cy="360363"/>
            </a:xfrm>
            <a:prstGeom prst="ellipse">
              <a:avLst/>
            </a:prstGeom>
            <a:noFill/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</a:rPr>
                <a:t>6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navigation2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892800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2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navigation3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205538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3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518275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4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navigation5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831013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5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navigation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570538" y="1085848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hlink"/>
                  </a:solidFill>
                </a:rPr>
                <a:t>1</a:t>
              </a:r>
              <a:endParaRPr lang="ru-RU" sz="2400" b="1" dirty="0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ransition>
    <p:split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0D76F4-01B1-4081-BCB5-5C391BDE07A6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2460FC-B8E0-4CB2-80E4-0F03432EDCBC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3A6EC6-6644-4893-BA07-0E120D2DFC77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1E9790-7F1B-4B30-9094-B58ED56AD31E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9CAC4D-9498-46D3-AC8C-DE5239890B14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652F28-FB14-45E9-9047-5B101D03FCCD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FF18B0-9C34-49D7-963F-212DA0F92C64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5E9FB2-C7A7-466D-A7C2-BD159AA53E30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5B0BD0-F387-4188-A177-65B27AD322A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0F077E-F27C-4C81-9FF1-8B8FFD1FA68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34820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</p:spPr>
      </p:pic>
      <p:sp>
        <p:nvSpPr>
          <p:cNvPr id="34821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chemeClr val="hlink"/>
                </a:solidFill>
                <a:cs typeface="Arial" panose="020B0604020202020204" pitchFamily="34" charset="0"/>
              </a:rPr>
              <a:t>www.rosatom.ru</a:t>
            </a:r>
            <a:endParaRPr lang="ru-RU" sz="1400" b="1" dirty="0">
              <a:solidFill>
                <a:schemeClr val="hlink"/>
              </a:solidFill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5634044" y="1214422"/>
            <a:ext cx="1885968" cy="365126"/>
            <a:chOff x="5580063" y="1071562"/>
            <a:chExt cx="1885968" cy="365126"/>
          </a:xfrm>
        </p:grpSpPr>
        <p:sp>
          <p:nvSpPr>
            <p:cNvPr id="10" name="navigation1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580063" y="1076325"/>
              <a:ext cx="360362" cy="360363"/>
            </a:xfrm>
            <a:prstGeom prst="ellipse">
              <a:avLst/>
            </a:prstGeom>
            <a:noFill/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1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navigation2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7105668" y="1071562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</a:rPr>
                <a:t>6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navigation3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205538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3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518275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4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navigation5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831013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5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navigation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872172" y="1076325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hlink"/>
                  </a:solidFill>
                </a:rPr>
                <a:t>2</a:t>
              </a:r>
              <a:endParaRPr lang="ru-RU" sz="2400" b="1" dirty="0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ransition>
    <p:split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B0E0F2-DEBE-4131-B760-817C04D4D3E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7A1448-9BFF-47DA-8117-5F6FC7229A7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2A49DA-44CA-4C61-B0FF-70A4E02E6CF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5DFF0-4B22-4E6A-B7D6-1D899529252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BED01D-0AEA-4AC6-B83E-548AE44D8AB8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FEDB50-DC7D-4CE8-8464-39F735679AE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18D208-1704-45CE-A871-CEA3A08E0BA7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ACE38C-DDE3-48E5-A640-BB050C5DBBD4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EB209F-DB5C-49FC-8C17-3740E26DB78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2056C2-A88F-404C-89B7-5C34345050DC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632700" cy="962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538"/>
            <a:ext cx="8424862" cy="5148262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9F1B6-96DE-4708-90AE-1648652F4A5D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1_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hlink"/>
                </a:solidFill>
              </a:rPr>
              <a:t>www.rosatom.ru</a:t>
            </a:r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5580063" y="1194011"/>
            <a:ext cx="1924068" cy="369888"/>
            <a:chOff x="5580063" y="1074732"/>
            <a:chExt cx="1924068" cy="369888"/>
          </a:xfrm>
        </p:grpSpPr>
        <p:sp>
          <p:nvSpPr>
            <p:cNvPr id="11" name="navigation1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580063" y="1076325"/>
              <a:ext cx="360362" cy="360363"/>
            </a:xfrm>
            <a:prstGeom prst="ellipse">
              <a:avLst/>
            </a:prstGeom>
            <a:noFill/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1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navigation2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892800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2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navigation3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205538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3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7143768" y="1084257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</a:rPr>
                <a:t>6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navigation5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831013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5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navigation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491301" y="1074732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hlink"/>
                  </a:solidFill>
                </a:rPr>
                <a:t>4</a:t>
              </a:r>
              <a:endParaRPr lang="ru-RU" sz="2400" b="1" dirty="0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ransition>
    <p:split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B0E0F2-DEBE-4131-B760-817C04D4D3E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7A1448-9BFF-47DA-8117-5F6FC7229A7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2A49DA-44CA-4C61-B0FF-70A4E02E6CF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5DFF0-4B22-4E6A-B7D6-1D899529252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BED01D-0AEA-4AC6-B83E-548AE44D8AB8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FEDB50-DC7D-4CE8-8464-39F735679AE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18D208-1704-45CE-A871-CEA3A08E0BA7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ACE38C-DDE3-48E5-A640-BB050C5DBBD4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EB209F-DB5C-49FC-8C17-3740E26DB78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2056C2-A88F-404C-89B7-5C34345050DC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2_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hlink"/>
                </a:solidFill>
              </a:rPr>
              <a:t>www.rosatom.ru</a:t>
            </a:r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5637213" y="1194011"/>
            <a:ext cx="1992333" cy="369888"/>
            <a:chOff x="5580063" y="1066800"/>
            <a:chExt cx="1992333" cy="369888"/>
          </a:xfrm>
        </p:grpSpPr>
        <p:sp>
          <p:nvSpPr>
            <p:cNvPr id="12" name="navigation1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580063" y="1076325"/>
              <a:ext cx="360362" cy="360363"/>
            </a:xfrm>
            <a:prstGeom prst="ellipse">
              <a:avLst/>
            </a:prstGeom>
            <a:noFill/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1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navigation2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892800" y="1066800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2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navigation3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205538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3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518275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4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navigation5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7212034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</a:rPr>
                <a:t>6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navigation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859606" y="1073152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hlink"/>
                  </a:solidFill>
                </a:rPr>
                <a:t>5</a:t>
              </a:r>
              <a:endParaRPr lang="ru-RU" sz="2400" b="1" dirty="0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ransition>
    <p:split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B0E0F2-DEBE-4131-B760-817C04D4D3E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7A1448-9BFF-47DA-8117-5F6FC7229A7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2A49DA-44CA-4C61-B0FF-70A4E02E6CF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5DFF0-4B22-4E6A-B7D6-1D899529252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BED01D-0AEA-4AC6-B83E-548AE44D8AB8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FEDB50-DC7D-4CE8-8464-39F735679AE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18D208-1704-45CE-A871-CEA3A08E0BA7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ACE38C-DDE3-48E5-A640-BB050C5DBBD4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EB209F-DB5C-49FC-8C17-3740E26DB78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2056C2-A88F-404C-89B7-5C34345050DC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hlink"/>
                </a:solidFill>
              </a:rPr>
              <a:t>www.rosatom.ru</a:t>
            </a:r>
            <a:endParaRPr lang="ru-RU" sz="1400" b="1" dirty="0">
              <a:solidFill>
                <a:schemeClr val="hlink"/>
              </a:solidFill>
            </a:endParaRPr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5618163" y="1198789"/>
            <a:ext cx="1924050" cy="360363"/>
            <a:chOff x="5580063" y="1076325"/>
            <a:chExt cx="1924050" cy="360363"/>
          </a:xfrm>
        </p:grpSpPr>
        <p:sp>
          <p:nvSpPr>
            <p:cNvPr id="6" name="navigation1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580063" y="1076325"/>
              <a:ext cx="360362" cy="360363"/>
            </a:xfrm>
            <a:prstGeom prst="ellipse">
              <a:avLst/>
            </a:prstGeom>
            <a:noFill/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1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navigation2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892800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2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navigation3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205538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3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518275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4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navigation5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831013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5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navigation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7143750" y="1076325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hlink"/>
                  </a:solidFill>
                </a:rPr>
                <a:t>6</a:t>
              </a:r>
              <a:endParaRPr lang="ru-RU" sz="2400" b="1" dirty="0">
                <a:solidFill>
                  <a:schemeClr val="hlink"/>
                </a:solidFill>
              </a:endParaRPr>
            </a:p>
          </p:txBody>
        </p:sp>
      </p:grp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B0E0F2-DEBE-4131-B760-817C04D4D3E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7A1448-9BFF-47DA-8117-5F6FC7229A7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2A49DA-44CA-4C61-B0FF-70A4E02E6CF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5DFF0-4B22-4E6A-B7D6-1D899529252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BED01D-0AEA-4AC6-B83E-548AE44D8AB8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FEDB50-DC7D-4CE8-8464-39F735679AE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18D208-1704-45CE-A871-CEA3A08E0BA7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ACE38C-DDE3-48E5-A640-BB050C5DBBD4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EB209F-DB5C-49FC-8C17-3740E26DB78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2056C2-A88F-404C-89B7-5C34345050DC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pic>
        <p:nvPicPr>
          <p:cNvPr id="3076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2.xml"/><Relationship Id="rId17" Type="http://schemas.openxmlformats.org/officeDocument/2006/relationships/theme" Target="../theme/theme10.xml"/><Relationship Id="rId16" Type="http://schemas.openxmlformats.org/officeDocument/2006/relationships/image" Target="../media/image6.png"/><Relationship Id="rId15" Type="http://schemas.openxmlformats.org/officeDocument/2006/relationships/image" Target="../media/image5.png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1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1.xml"/><Relationship Id="rId8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4.xml"/><Relationship Id="rId16" Type="http://schemas.openxmlformats.org/officeDocument/2006/relationships/theme" Target="../theme/theme11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13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2.xml"/><Relationship Id="rId8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5.xml"/><Relationship Id="rId18" Type="http://schemas.openxmlformats.org/officeDocument/2006/relationships/theme" Target="../theme/theme12.xml"/><Relationship Id="rId17" Type="http://schemas.openxmlformats.org/officeDocument/2006/relationships/image" Target="../media/image6.png"/><Relationship Id="rId16" Type="http://schemas.openxmlformats.org/officeDocument/2006/relationships/image" Target="../media/image5.png"/><Relationship Id="rId15" Type="http://schemas.openxmlformats.org/officeDocument/2006/relationships/image" Target="../media/image4.png"/><Relationship Id="rId14" Type="http://schemas.openxmlformats.org/officeDocument/2006/relationships/image" Target="../media/image3.jpeg"/><Relationship Id="rId13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24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8.xml"/><Relationship Id="rId18" Type="http://schemas.openxmlformats.org/officeDocument/2006/relationships/theme" Target="../theme/theme13.xml"/><Relationship Id="rId17" Type="http://schemas.openxmlformats.org/officeDocument/2006/relationships/image" Target="../media/image6.png"/><Relationship Id="rId16" Type="http://schemas.openxmlformats.org/officeDocument/2006/relationships/image" Target="../media/image5.png"/><Relationship Id="rId15" Type="http://schemas.openxmlformats.org/officeDocument/2006/relationships/image" Target="../media/image4.png"/><Relationship Id="rId14" Type="http://schemas.openxmlformats.org/officeDocument/2006/relationships/image" Target="../media/image3.jpeg"/><Relationship Id="rId13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37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8.xml"/><Relationship Id="rId8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51.xml"/><Relationship Id="rId16" Type="http://schemas.openxmlformats.org/officeDocument/2006/relationships/theme" Target="../theme/theme14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0.xml"/></Relationships>
</file>

<file path=ppt/slideMasters/_rels/slideMaster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9.xml"/><Relationship Id="rId8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62.xml"/><Relationship Id="rId17" Type="http://schemas.openxmlformats.org/officeDocument/2006/relationships/theme" Target="../theme/theme15.xml"/><Relationship Id="rId16" Type="http://schemas.openxmlformats.org/officeDocument/2006/relationships/image" Target="../media/image6.png"/><Relationship Id="rId15" Type="http://schemas.openxmlformats.org/officeDocument/2006/relationships/image" Target="../media/image5.png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1.xml"/></Relationships>
</file>

<file path=ppt/slideMasters/_rels/slideMaster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1.xml"/><Relationship Id="rId8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74.xml"/><Relationship Id="rId16" Type="http://schemas.openxmlformats.org/officeDocument/2006/relationships/theme" Target="../theme/theme16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73.xml"/></Relationships>
</file>

<file path=ppt/slideMasters/_rels/slideMaster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2.xml"/><Relationship Id="rId8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85.xml"/><Relationship Id="rId16" Type="http://schemas.openxmlformats.org/officeDocument/2006/relationships/theme" Target="../theme/theme17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84.xml"/></Relationships>
</file>

<file path=ppt/slideMasters/_rels/slideMaster18.xml.rels><?xml version="1.0" encoding="UTF-8" standalone="yes"?>
<Relationships xmlns="http://schemas.openxmlformats.org/package/2006/relationships"><Relationship Id="rId9" Type="http://schemas.openxmlformats.org/officeDocument/2006/relationships/theme" Target="../theme/theme18.xml"/><Relationship Id="rId8" Type="http://schemas.openxmlformats.org/officeDocument/2006/relationships/vmlDrawing" Target="../drawings/vmlDrawing2.vml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.bin"/><Relationship Id="rId3" Type="http://schemas.openxmlformats.org/officeDocument/2006/relationships/tags" Target="../tags/tag2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/Relationships>
</file>

<file path=ppt/slideMasters/_rels/slideMaster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98.xml"/><Relationship Id="rId17" Type="http://schemas.openxmlformats.org/officeDocument/2006/relationships/theme" Target="../theme/theme19.xml"/><Relationship Id="rId16" Type="http://schemas.openxmlformats.org/officeDocument/2006/relationships/image" Target="../media/image6.png"/><Relationship Id="rId15" Type="http://schemas.openxmlformats.org/officeDocument/2006/relationships/image" Target="../media/image5.png"/><Relationship Id="rId14" Type="http://schemas.openxmlformats.org/officeDocument/2006/relationships/image" Target="../media/image30.png"/><Relationship Id="rId13" Type="http://schemas.openxmlformats.org/officeDocument/2006/relationships/image" Target="../media/image29.jpeg"/><Relationship Id="rId12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197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9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7.xml"/><Relationship Id="rId8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10.xml"/><Relationship Id="rId14" Type="http://schemas.openxmlformats.org/officeDocument/2006/relationships/theme" Target="../theme/theme20.xml"/><Relationship Id="rId13" Type="http://schemas.openxmlformats.org/officeDocument/2006/relationships/slideLayout" Target="../slideLayouts/slideLayout221.xml"/><Relationship Id="rId12" Type="http://schemas.openxmlformats.org/officeDocument/2006/relationships/slideLayout" Target="../slideLayouts/slideLayout220.xml"/><Relationship Id="rId11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0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4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7" Type="http://schemas.openxmlformats.org/officeDocument/2006/relationships/theme" Target="../theme/theme5.xml"/><Relationship Id="rId16" Type="http://schemas.openxmlformats.org/officeDocument/2006/relationships/image" Target="../media/image6.png"/><Relationship Id="rId15" Type="http://schemas.openxmlformats.org/officeDocument/2006/relationships/image" Target="../media/image5.png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6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6" Type="http://schemas.openxmlformats.org/officeDocument/2006/relationships/theme" Target="../theme/theme7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0.xml"/><Relationship Id="rId16" Type="http://schemas.openxmlformats.org/officeDocument/2006/relationships/theme" Target="../theme/theme8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1.xml"/><Relationship Id="rId16" Type="http://schemas.openxmlformats.org/officeDocument/2006/relationships/theme" Target="../theme/theme9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fld id="{39C25FF4-21E9-41B0-81DE-DEE261383BF1}" type="slidenum">
              <a:rPr lang="ru-RU"/>
            </a:fld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fld id="{39C25FF4-21E9-41B0-81DE-DEE261383BF1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7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0A2E7403-A31C-4612-ADD8-582B85A3F13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pic>
        <p:nvPicPr>
          <p:cNvPr id="4112" name="Picture 16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41" name="Rectangl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163764" y="6469065"/>
            <a:ext cx="179387" cy="179387"/>
          </a:xfrm>
          <a:prstGeom prst="rect">
            <a:avLst/>
          </a:prstGeom>
          <a:noFill/>
          <a:ln w="19050">
            <a:noFill/>
            <a:miter lim="800000"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ru-RU" sz="1200" b="1" dirty="0">
              <a:solidFill>
                <a:srgbClr val="4141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2200" b="1">
                <a:solidFill>
                  <a:srgbClr val="00327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531B5C-6534-4308-BBE4-BDA73A2632AA}" type="slidenum">
              <a:rPr lang="ru-RU"/>
            </a:fld>
            <a:endParaRPr lang="ru-RU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257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257029" name="navigation8" descr="ujkm,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fld id="{39C25FF4-21E9-41B0-81DE-DEE261383BF1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rgbClr val="003274"/>
                </a:solidFill>
                <a:cs typeface="+mn-cs"/>
              </a:defRPr>
            </a:lvl1pPr>
          </a:lstStyle>
          <a:p>
            <a:pPr>
              <a:defRPr/>
            </a:pPr>
            <a:fld id="{7FBFBA33-169F-44A9-A5DF-A0C25D734F8D}" type="slidenum">
              <a:rPr lang="ru-RU">
                <a:latin typeface="Arial" panose="020B0604020202020204"/>
              </a:rPr>
            </a:fld>
            <a:endParaRPr lang="ru-RU" dirty="0">
              <a:latin typeface="Arial" panose="020B0604020202020204"/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203781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hlin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5F48F7-F5BB-47E4-824F-28845CE8C8E2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7" y="6448479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39C25FF4-21E9-41B0-81DE-DEE261383BF1}" type="slidenum">
              <a:rPr lang="ru-RU" smtClean="0"/>
            </a:fld>
            <a:endParaRPr lang="ru-RU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14341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4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7" y="6448499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39C25FF4-21E9-41B0-81DE-DEE261383BF1}" type="slidenum">
              <a:rPr lang="ru-RU" smtClean="0"/>
            </a:fld>
            <a:endParaRPr lang="ru-RU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14341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4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" name="think-cell Slide" r:id="rId4" imgW="12700" imgH="12700" progId="">
                  <p:embed/>
                </p:oleObj>
              </mc:Choice>
              <mc:Fallback>
                <p:oleObj name="think-cell Slide" r:id="rId4" imgW="12700" imgH="127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980990" y="1980009"/>
            <a:ext cx="2183476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defRPr/>
            </a:pPr>
            <a:r>
              <a:rPr lang="en-US" sz="600" dirty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12653" y="4197989"/>
            <a:ext cx="1920150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defRPr/>
            </a:pPr>
            <a:r>
              <a:rPr lang="en-US" sz="600" dirty="0">
                <a:solidFill>
                  <a:srgbClr val="000000"/>
                </a:solidFill>
              </a:rPr>
              <a:t>Printed 12.5.2014 2:43 AM Russia TZ 2 Standard Time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8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3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56996" y="27536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ru-RU" sz="1400" dirty="0">
                <a:solidFill>
                  <a:srgbClr val="808080"/>
                </a:solidFill>
                <a:latin typeface="Arial" panose="020B0604020202020204"/>
              </a:rPr>
              <a:t>TRACKER</a:t>
            </a:r>
            <a:endParaRPr lang="ru-RU" sz="1400" dirty="0">
              <a:solidFill>
                <a:srgbClr val="808080"/>
              </a:solidFill>
              <a:latin typeface="Arial" panose="020B0604020202020204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91" y="946660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44930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92605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1600" dirty="0">
                <a:solidFill>
                  <a:srgbClr val="808080"/>
                </a:solidFill>
              </a:rPr>
              <a:t>Unit of measure</a:t>
            </a:r>
            <a:endParaRPr lang="ru-RU" sz="1600" dirty="0">
              <a:solidFill>
                <a:srgbClr val="808080"/>
              </a:solidFill>
            </a:endParaRP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89" y="6265770"/>
            <a:ext cx="872284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7930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05255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92605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1000" dirty="0">
                <a:solidFill>
                  <a:srgbClr val="000000"/>
                </a:solidFill>
                <a:latin typeface="Arial" panose="020B0604020202020204"/>
              </a:rPr>
              <a:t>1 Сноска</a:t>
            </a:r>
            <a:endParaRPr lang="ru-RU" sz="10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8" y="6578595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21665" indent="-621665" defTabSz="913130">
              <a:tabLst>
                <a:tab pos="624840" algn="l"/>
              </a:tabLst>
            </a:pPr>
            <a:r>
              <a:rPr lang="ru-RU" sz="1000" dirty="0">
                <a:solidFill>
                  <a:srgbClr val="000000"/>
                </a:solidFill>
                <a:latin typeface="Arial" panose="020B0604020202020204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 panose="020B0604020202020204"/>
            </a:endParaRPr>
          </a:p>
        </p:txBody>
      </p:sp>
      <p:grpSp>
        <p:nvGrpSpPr>
          <p:cNvPr id="15" name="ACET" hidden="1"/>
          <p:cNvGrpSpPr/>
          <p:nvPr/>
        </p:nvGrpSpPr>
        <p:grpSpPr bwMode="auto">
          <a:xfrm>
            <a:off x="1482158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/>
              <a:r>
                <a:rPr lang="ru-RU" sz="1600" b="1" dirty="0">
                  <a:solidFill>
                    <a:srgbClr val="000000"/>
                  </a:solidFill>
                  <a:latin typeface="Arial" panose="020B0604020202020204"/>
                </a:rPr>
                <a:t>Title</a:t>
              </a:r>
              <a:endParaRPr lang="ru-RU" sz="1600" b="1" dirty="0">
                <a:solidFill>
                  <a:srgbClr val="000000"/>
                </a:solidFill>
                <a:latin typeface="Arial" panose="020B0604020202020204"/>
              </a:endParaRPr>
            </a:p>
            <a:p>
              <a:pPr defTabSz="914400"/>
              <a:r>
                <a:rPr lang="ru-RU" sz="1600" dirty="0">
                  <a:solidFill>
                    <a:srgbClr val="808080"/>
                  </a:solidFill>
                  <a:latin typeface="Arial" panose="020B0604020202020204"/>
                </a:rPr>
                <a:t>Unit of measure</a:t>
              </a:r>
              <a:endParaRPr lang="ru-RU" sz="1600" dirty="0">
                <a:solidFill>
                  <a:srgbClr val="808080"/>
                </a:solidFill>
                <a:latin typeface="Arial" panose="020B0604020202020204"/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6454684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66" tIns="93266" rIns="93266" bIns="93266" anchor="ctr"/>
          <a:lstStyle/>
          <a:p>
            <a:pPr defTabSz="914400">
              <a:defRPr/>
            </a:pPr>
            <a:endParaRPr lang="ru-RU" dirty="0">
              <a:solidFill>
                <a:srgbClr val="000000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2" y="902198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66" tIns="93266" rIns="93266" bIns="93266" anchor="ctr"/>
          <a:lstStyle/>
          <a:p>
            <a:pPr defTabSz="914400">
              <a:defRPr/>
            </a:pPr>
            <a:endParaRPr lang="ru-RU" dirty="0">
              <a:solidFill>
                <a:srgbClr val="000000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78323" y="42452"/>
            <a:ext cx="905490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9182" y="119001"/>
            <a:ext cx="1022737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</p:sldLayoutIdLst>
  <p:hf hdr="0" ftr="0" dt="0"/>
  <p:txStyles>
    <p:titleStyle>
      <a:lvl1pPr algn="l" defTabSz="913130" rtl="0" eaLnBrk="1" fontAlgn="base" hangingPunct="1">
        <a:spcBef>
          <a:spcPct val="0"/>
        </a:spcBef>
        <a:spcAft>
          <a:spcPct val="0"/>
        </a:spcAft>
        <a:tabLst>
          <a:tab pos="363855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20204" pitchFamily="34" charset="0"/>
        </a:defRPr>
      </a:lvl2pPr>
      <a:lvl3pPr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20204" pitchFamily="34" charset="0"/>
        </a:defRPr>
      </a:lvl3pPr>
      <a:lvl4pPr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20204" pitchFamily="34" charset="0"/>
        </a:defRPr>
      </a:lvl4pPr>
      <a:lvl5pPr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20204" pitchFamily="34" charset="0"/>
        </a:defRPr>
      </a:lvl5pPr>
      <a:lvl6pPr marL="466090"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20204" pitchFamily="34" charset="0"/>
        </a:defRPr>
      </a:lvl6pPr>
      <a:lvl7pPr marL="932815"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20204" pitchFamily="34" charset="0"/>
        </a:defRPr>
      </a:lvl7pPr>
      <a:lvl8pPr marL="1398905"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20204" pitchFamily="34" charset="0"/>
        </a:defRPr>
      </a:lvl8pPr>
      <a:lvl9pPr marL="1865630"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0" indent="0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485" indent="-1962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1600">
          <a:solidFill>
            <a:schemeClr val="tx1"/>
          </a:solidFill>
          <a:latin typeface="+mn-lt"/>
        </a:defRPr>
      </a:lvl2pPr>
      <a:lvl3pPr marL="466090" indent="-26733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626745" indent="-158750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1600">
          <a:solidFill>
            <a:schemeClr val="tx1"/>
          </a:solidFill>
          <a:latin typeface="+mn-lt"/>
        </a:defRPr>
      </a:lvl4pPr>
      <a:lvl5pPr marL="764540" indent="-1327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</a:defRPr>
      </a:lvl5pPr>
      <a:lvl6pPr marL="764540" indent="-1327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</a:defRPr>
      </a:lvl6pPr>
      <a:lvl7pPr marL="764540" indent="-1327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</a:defRPr>
      </a:lvl7pPr>
      <a:lvl8pPr marL="764540" indent="-1327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</a:defRPr>
      </a:lvl8pPr>
      <a:lvl9pPr marL="764540" indent="-1327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090" algn="l" defTabSz="932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15" algn="l" defTabSz="932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905" algn="l" defTabSz="932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630" algn="l" defTabSz="932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algn="l" defTabSz="932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7810" algn="l" defTabSz="932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35" algn="l" defTabSz="932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625" algn="l" defTabSz="932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fld id="{39C25FF4-21E9-41B0-81DE-DEE261383BF1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Arial" panose="020B0604020202020204" pitchFamily="34" charset="0"/>
              </a:defRPr>
            </a:lvl1pPr>
          </a:lstStyle>
          <a:p>
            <a:fld id="{A663EA52-884A-401B-9C0B-BA7D6E6232EC}" type="slidenum">
              <a:rPr lang="ru-RU"/>
            </a:fld>
            <a:endParaRPr lang="ru-RU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9221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77C34-2D5A-4A96-B2FC-A5E7A210239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Arial" panose="020B0604020202020204" pitchFamily="34" charset="0"/>
              </a:defRPr>
            </a:lvl1pPr>
          </a:lstStyle>
          <a:p>
            <a:fld id="{98AFEC57-EB06-4D59-A7D0-215126966E20}" type="slidenum">
              <a:rPr lang="ru-RU"/>
            </a:fld>
            <a:endParaRPr lang="ru-RU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27653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214282" y="6510359"/>
            <a:ext cx="1414473" cy="190478"/>
            <a:chOff x="458788" y="6467497"/>
            <a:chExt cx="1414473" cy="190478"/>
          </a:xfrm>
        </p:grpSpPr>
        <p:sp>
          <p:nvSpPr>
            <p:cNvPr id="12" name="navigation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458788" y="6478588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20204" pitchFamily="34" charset="0"/>
                </a:rPr>
                <a:t>1</a:t>
              </a:r>
              <a:endParaRPr lang="ru-RU" sz="1200" b="1" dirty="0">
                <a:cs typeface="Arial" panose="020B0604020202020204" pitchFamily="34" charset="0"/>
              </a:endParaRPr>
            </a:p>
          </p:txBody>
        </p:sp>
        <p:sp>
          <p:nvSpPr>
            <p:cNvPr id="13" name="navigation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674688" y="6469063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1200" b="1" dirty="0">
                  <a:solidFill>
                    <a:schemeClr val="tx1"/>
                  </a:solidFill>
                  <a:cs typeface="Arial" panose="020B0604020202020204" pitchFamily="34" charset="0"/>
                </a:rPr>
                <a:t>2</a:t>
              </a:r>
              <a:endParaRPr lang="ru-RU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navigation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693874" y="6467497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sz="1200" b="1" dirty="0">
                  <a:cs typeface="Arial" panose="020B0604020202020204" pitchFamily="34" charset="0"/>
                </a:rPr>
                <a:t>6</a:t>
              </a:r>
              <a:endParaRPr lang="ru-RU" sz="1200" b="1" dirty="0">
                <a:cs typeface="Arial" panose="020B0604020202020204" pitchFamily="34" charset="0"/>
              </a:endParaRPr>
            </a:p>
          </p:txBody>
        </p:sp>
        <p:sp>
          <p:nvSpPr>
            <p:cNvPr id="15" name="navigation7"/>
            <p:cNvSpPr>
              <a:spLocks noChangeShapeType="1"/>
            </p:cNvSpPr>
            <p:nvPr/>
          </p:nvSpPr>
          <p:spPr bwMode="auto">
            <a:xfrm>
              <a:off x="631825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" name="navigation6"/>
            <p:cNvSpPr>
              <a:spLocks noChangeShapeType="1"/>
            </p:cNvSpPr>
            <p:nvPr/>
          </p:nvSpPr>
          <p:spPr bwMode="auto">
            <a:xfrm>
              <a:off x="895350" y="6469063"/>
              <a:ext cx="1588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7" name="navigation7"/>
            <p:cNvSpPr>
              <a:spLocks noChangeShapeType="1"/>
            </p:cNvSpPr>
            <p:nvPr userDrawn="1"/>
          </p:nvSpPr>
          <p:spPr bwMode="auto">
            <a:xfrm>
              <a:off x="1149328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8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182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200" b="1" dirty="0"/>
                <a:t>4</a:t>
              </a:r>
              <a:endParaRPr lang="ru-RU" sz="1200" b="1" dirty="0"/>
            </a:p>
          </p:txBody>
        </p:sp>
        <p:sp>
          <p:nvSpPr>
            <p:cNvPr id="19" name="Rectangle 13"/>
            <p:cNvSpPr>
              <a:spLocks noChangeArrowheads="1"/>
            </p:cNvSpPr>
            <p:nvPr userDrawn="1"/>
          </p:nvSpPr>
          <p:spPr bwMode="auto">
            <a:xfrm>
              <a:off x="935041" y="6473826"/>
              <a:ext cx="179387" cy="179387"/>
            </a:xfrm>
            <a:prstGeom prst="rect">
              <a:avLst/>
            </a:prstGeom>
            <a:solidFill>
              <a:schemeClr val="hlink"/>
            </a:solidFill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3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navigation7"/>
            <p:cNvSpPr>
              <a:spLocks noChangeShapeType="1"/>
            </p:cNvSpPr>
            <p:nvPr userDrawn="1"/>
          </p:nvSpPr>
          <p:spPr bwMode="auto">
            <a:xfrm>
              <a:off x="1652547" y="6468858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1" name="navigation7"/>
            <p:cNvSpPr>
              <a:spLocks noChangeShapeType="1"/>
            </p:cNvSpPr>
            <p:nvPr userDrawn="1"/>
          </p:nvSpPr>
          <p:spPr bwMode="auto">
            <a:xfrm>
              <a:off x="1395390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2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438275" y="6478588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5</a:t>
              </a:r>
              <a:endParaRPr lang="ru-RU" sz="1200" b="1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fld id="{20224EE2-69FB-42C8-8E3C-9785D9F190B6}" type="slidenum">
              <a:rPr lang="ru-RU"/>
            </a:fld>
            <a:endParaRPr lang="ru-RU" dirty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pic>
        <p:nvPicPr>
          <p:cNvPr id="31754" name="navigation6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330154" y="6496071"/>
            <a:ext cx="1474814" cy="190478"/>
            <a:chOff x="396857" y="6467497"/>
            <a:chExt cx="1474814" cy="190478"/>
          </a:xfrm>
        </p:grpSpPr>
        <p:sp>
          <p:nvSpPr>
            <p:cNvPr id="12" name="navigation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692284" y="6467497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sz="1200" b="1" dirty="0">
                  <a:cs typeface="Arial" panose="020B0604020202020204" pitchFamily="34" charset="0"/>
                </a:rPr>
                <a:t>6</a:t>
              </a:r>
              <a:endParaRPr lang="ru-RU" sz="1200" b="1" dirty="0">
                <a:cs typeface="Arial" panose="020B0604020202020204" pitchFamily="34" charset="0"/>
              </a:endParaRPr>
            </a:p>
          </p:txBody>
        </p:sp>
        <p:sp>
          <p:nvSpPr>
            <p:cNvPr id="13" name="navigation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674688" y="6469063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1200" b="1" dirty="0">
                  <a:solidFill>
                    <a:schemeClr val="tx1"/>
                  </a:solidFill>
                  <a:cs typeface="Arial" panose="020B0604020202020204" pitchFamily="34" charset="0"/>
                </a:rPr>
                <a:t>2</a:t>
              </a:r>
              <a:endParaRPr lang="ru-RU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navigation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928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20204" pitchFamily="34" charset="0"/>
                </a:rPr>
                <a:t>3</a:t>
              </a:r>
              <a:endParaRPr lang="ru-RU" sz="1200" b="1" dirty="0">
                <a:cs typeface="Arial" panose="020B0604020202020204" pitchFamily="34" charset="0"/>
              </a:endParaRPr>
            </a:p>
          </p:txBody>
        </p:sp>
        <p:sp>
          <p:nvSpPr>
            <p:cNvPr id="15" name="navigation7"/>
            <p:cNvSpPr>
              <a:spLocks noChangeShapeType="1"/>
            </p:cNvSpPr>
            <p:nvPr/>
          </p:nvSpPr>
          <p:spPr bwMode="auto">
            <a:xfrm>
              <a:off x="631825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" name="navigation6"/>
            <p:cNvSpPr>
              <a:spLocks noChangeShapeType="1"/>
            </p:cNvSpPr>
            <p:nvPr/>
          </p:nvSpPr>
          <p:spPr bwMode="auto">
            <a:xfrm>
              <a:off x="895350" y="6469063"/>
              <a:ext cx="1588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7" name="navigation7"/>
            <p:cNvSpPr>
              <a:spLocks noChangeShapeType="1"/>
            </p:cNvSpPr>
            <p:nvPr userDrawn="1"/>
          </p:nvSpPr>
          <p:spPr bwMode="auto">
            <a:xfrm>
              <a:off x="1149328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8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182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200" b="1" dirty="0"/>
                <a:t>4</a:t>
              </a:r>
              <a:endParaRPr lang="ru-RU" sz="1200" b="1" dirty="0"/>
            </a:p>
          </p:txBody>
        </p:sp>
        <p:sp>
          <p:nvSpPr>
            <p:cNvPr id="19" name="Rectangle 13"/>
            <p:cNvSpPr>
              <a:spLocks noChangeArrowheads="1"/>
            </p:cNvSpPr>
            <p:nvPr userDrawn="1"/>
          </p:nvSpPr>
          <p:spPr bwMode="auto">
            <a:xfrm>
              <a:off x="396857" y="6478588"/>
              <a:ext cx="179387" cy="179387"/>
            </a:xfrm>
            <a:prstGeom prst="rect">
              <a:avLst/>
            </a:prstGeom>
            <a:solidFill>
              <a:schemeClr val="hlink"/>
            </a:solidFill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1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navigation7"/>
            <p:cNvSpPr>
              <a:spLocks noChangeShapeType="1"/>
            </p:cNvSpPr>
            <p:nvPr userDrawn="1"/>
          </p:nvSpPr>
          <p:spPr bwMode="auto">
            <a:xfrm>
              <a:off x="1652547" y="6468858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1" name="navigation7"/>
            <p:cNvSpPr>
              <a:spLocks noChangeShapeType="1"/>
            </p:cNvSpPr>
            <p:nvPr userDrawn="1"/>
          </p:nvSpPr>
          <p:spPr bwMode="auto">
            <a:xfrm>
              <a:off x="1395390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2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438275" y="6478588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5</a:t>
              </a:r>
              <a:endParaRPr lang="ru-RU" sz="1200" b="1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Arial" panose="020B0604020202020204" pitchFamily="34" charset="0"/>
              </a:defRPr>
            </a:lvl1pPr>
          </a:lstStyle>
          <a:p>
            <a:fld id="{8AD15098-A811-4E07-946B-55DA15EE1276}" type="slidenum">
              <a:rPr lang="ru-RU"/>
            </a:fld>
            <a:endParaRPr lang="ru-RU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33797" name="navigation8" descr="ujkm,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253742" y="6510359"/>
            <a:ext cx="1492487" cy="190478"/>
            <a:chOff x="393472" y="6467497"/>
            <a:chExt cx="1492487" cy="190478"/>
          </a:xfrm>
        </p:grpSpPr>
        <p:sp>
          <p:nvSpPr>
            <p:cNvPr id="12" name="navigation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93472" y="6478588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20204" pitchFamily="34" charset="0"/>
                </a:rPr>
                <a:t>1</a:t>
              </a:r>
              <a:endParaRPr lang="ru-RU" sz="1200" b="1" dirty="0">
                <a:cs typeface="Arial" panose="020B0604020202020204" pitchFamily="34" charset="0"/>
              </a:endParaRPr>
            </a:p>
          </p:txBody>
        </p:sp>
        <p:sp>
          <p:nvSpPr>
            <p:cNvPr id="13" name="navigation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706572" y="6477022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1200" b="1" dirty="0">
                  <a:solidFill>
                    <a:schemeClr val="tx1"/>
                  </a:solidFill>
                  <a:cs typeface="Arial" panose="020B0604020202020204" pitchFamily="34" charset="0"/>
                </a:rPr>
                <a:t>6</a:t>
              </a:r>
              <a:endParaRPr lang="ru-RU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navigation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928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20204" pitchFamily="34" charset="0"/>
                </a:rPr>
                <a:t>3</a:t>
              </a:r>
              <a:endParaRPr lang="ru-RU" sz="1200" b="1" dirty="0">
                <a:cs typeface="Arial" panose="020B0604020202020204" pitchFamily="34" charset="0"/>
              </a:endParaRPr>
            </a:p>
          </p:txBody>
        </p:sp>
        <p:sp>
          <p:nvSpPr>
            <p:cNvPr id="15" name="navigation7"/>
            <p:cNvSpPr>
              <a:spLocks noChangeShapeType="1"/>
            </p:cNvSpPr>
            <p:nvPr/>
          </p:nvSpPr>
          <p:spPr bwMode="auto">
            <a:xfrm>
              <a:off x="631825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" name="navigation6"/>
            <p:cNvSpPr>
              <a:spLocks noChangeShapeType="1"/>
            </p:cNvSpPr>
            <p:nvPr/>
          </p:nvSpPr>
          <p:spPr bwMode="auto">
            <a:xfrm>
              <a:off x="906236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7" name="navigation7"/>
            <p:cNvSpPr>
              <a:spLocks noChangeShapeType="1"/>
            </p:cNvSpPr>
            <p:nvPr userDrawn="1"/>
          </p:nvSpPr>
          <p:spPr bwMode="auto">
            <a:xfrm>
              <a:off x="1149328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8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182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200" b="1" dirty="0"/>
                <a:t>4</a:t>
              </a:r>
              <a:endParaRPr lang="ru-RU" sz="1200" b="1" dirty="0"/>
            </a:p>
          </p:txBody>
        </p:sp>
        <p:sp>
          <p:nvSpPr>
            <p:cNvPr id="19" name="Rectangle 13"/>
            <p:cNvSpPr>
              <a:spLocks noChangeArrowheads="1"/>
            </p:cNvSpPr>
            <p:nvPr userDrawn="1"/>
          </p:nvSpPr>
          <p:spPr bwMode="auto">
            <a:xfrm>
              <a:off x="677865" y="6472258"/>
              <a:ext cx="179387" cy="179387"/>
            </a:xfrm>
            <a:prstGeom prst="rect">
              <a:avLst/>
            </a:prstGeom>
            <a:solidFill>
              <a:schemeClr val="hlink"/>
            </a:solidFill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2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navigation7"/>
            <p:cNvSpPr>
              <a:spLocks noChangeShapeType="1"/>
            </p:cNvSpPr>
            <p:nvPr userDrawn="1"/>
          </p:nvSpPr>
          <p:spPr bwMode="auto">
            <a:xfrm>
              <a:off x="1652547" y="6468858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1" name="navigation7"/>
            <p:cNvSpPr>
              <a:spLocks noChangeShapeType="1"/>
            </p:cNvSpPr>
            <p:nvPr userDrawn="1"/>
          </p:nvSpPr>
          <p:spPr bwMode="auto">
            <a:xfrm>
              <a:off x="1395390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2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438275" y="6478588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5</a:t>
              </a:r>
              <a:endParaRPr lang="ru-RU" sz="1200" b="1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Arial" panose="020B0604020202020204" pitchFamily="34" charset="0"/>
              </a:defRPr>
            </a:lvl1pPr>
          </a:lstStyle>
          <a:p>
            <a:fld id="{8AD15098-A811-4E07-946B-55DA15EE1276}" type="slidenum">
              <a:rPr lang="ru-RU"/>
            </a:fld>
            <a:endParaRPr lang="ru-RU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33797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219044" y="6505595"/>
            <a:ext cx="1479559" cy="193676"/>
            <a:chOff x="382586" y="6467496"/>
            <a:chExt cx="1479559" cy="193676"/>
          </a:xfrm>
        </p:grpSpPr>
        <p:sp>
          <p:nvSpPr>
            <p:cNvPr id="14" name="navigation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82586" y="6478588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20204" pitchFamily="34" charset="0"/>
                </a:rPr>
                <a:t>1</a:t>
              </a:r>
              <a:endParaRPr lang="ru-RU" sz="1200" b="1" dirty="0">
                <a:cs typeface="Arial" panose="020B0604020202020204" pitchFamily="34" charset="0"/>
              </a:endParaRPr>
            </a:p>
          </p:txBody>
        </p:sp>
        <p:sp>
          <p:nvSpPr>
            <p:cNvPr id="15" name="navigation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673101" y="6481785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1200" b="1" dirty="0">
                  <a:solidFill>
                    <a:schemeClr val="tx1"/>
                  </a:solidFill>
                  <a:cs typeface="Arial" panose="020B0604020202020204" pitchFamily="34" charset="0"/>
                </a:rPr>
                <a:t>2</a:t>
              </a:r>
              <a:endParaRPr lang="ru-RU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navigation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928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20204" pitchFamily="34" charset="0"/>
                </a:rPr>
                <a:t>3</a:t>
              </a:r>
              <a:endParaRPr lang="ru-RU" sz="1200" b="1" dirty="0">
                <a:cs typeface="Arial" panose="020B0604020202020204" pitchFamily="34" charset="0"/>
              </a:endParaRPr>
            </a:p>
          </p:txBody>
        </p:sp>
        <p:sp>
          <p:nvSpPr>
            <p:cNvPr id="17" name="navigation7"/>
            <p:cNvSpPr>
              <a:spLocks noChangeShapeType="1"/>
            </p:cNvSpPr>
            <p:nvPr/>
          </p:nvSpPr>
          <p:spPr bwMode="auto">
            <a:xfrm>
              <a:off x="631825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8" name="navigation6"/>
            <p:cNvSpPr>
              <a:spLocks noChangeShapeType="1"/>
            </p:cNvSpPr>
            <p:nvPr/>
          </p:nvSpPr>
          <p:spPr bwMode="auto">
            <a:xfrm>
              <a:off x="895350" y="6469063"/>
              <a:ext cx="1588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9" name="navigation7"/>
            <p:cNvSpPr>
              <a:spLocks noChangeShapeType="1"/>
            </p:cNvSpPr>
            <p:nvPr userDrawn="1"/>
          </p:nvSpPr>
          <p:spPr bwMode="auto">
            <a:xfrm>
              <a:off x="1127556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682758" y="6481785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6</a:t>
              </a:r>
              <a:endParaRPr lang="ru-RU" sz="1200" b="1" dirty="0"/>
            </a:p>
          </p:txBody>
        </p:sp>
        <p:sp>
          <p:nvSpPr>
            <p:cNvPr id="21" name="Rectangle 13"/>
            <p:cNvSpPr>
              <a:spLocks noChangeArrowheads="1"/>
            </p:cNvSpPr>
            <p:nvPr userDrawn="1"/>
          </p:nvSpPr>
          <p:spPr bwMode="auto">
            <a:xfrm>
              <a:off x="1173167" y="6467496"/>
              <a:ext cx="179387" cy="179387"/>
            </a:xfrm>
            <a:prstGeom prst="rect">
              <a:avLst/>
            </a:prstGeom>
            <a:solidFill>
              <a:schemeClr val="hlink"/>
            </a:solidFill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4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navigation7"/>
            <p:cNvSpPr>
              <a:spLocks noChangeShapeType="1"/>
            </p:cNvSpPr>
            <p:nvPr userDrawn="1"/>
          </p:nvSpPr>
          <p:spPr bwMode="auto">
            <a:xfrm>
              <a:off x="1652547" y="6468858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3" name="navigation7"/>
            <p:cNvSpPr>
              <a:spLocks noChangeShapeType="1"/>
            </p:cNvSpPr>
            <p:nvPr userDrawn="1"/>
          </p:nvSpPr>
          <p:spPr bwMode="auto">
            <a:xfrm>
              <a:off x="1395390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4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438275" y="6478588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5</a:t>
              </a:r>
              <a:endParaRPr lang="ru-RU" sz="1200" b="1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Arial" panose="020B0604020202020204" pitchFamily="34" charset="0"/>
              </a:defRPr>
            </a:lvl1pPr>
          </a:lstStyle>
          <a:p>
            <a:fld id="{8AD15098-A811-4E07-946B-55DA15EE1276}" type="slidenum">
              <a:rPr lang="ru-RU"/>
            </a:fld>
            <a:endParaRPr lang="ru-RU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33797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  <p:grpSp>
        <p:nvGrpSpPr>
          <p:cNvPr id="16" name="Группа 15"/>
          <p:cNvGrpSpPr/>
          <p:nvPr/>
        </p:nvGrpSpPr>
        <p:grpSpPr>
          <a:xfrm>
            <a:off x="220404" y="6510357"/>
            <a:ext cx="1473437" cy="190480"/>
            <a:chOff x="393472" y="6467495"/>
            <a:chExt cx="1473437" cy="190480"/>
          </a:xfrm>
        </p:grpSpPr>
        <p:sp>
          <p:nvSpPr>
            <p:cNvPr id="17" name="navigation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93472" y="6478588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20204" pitchFamily="34" charset="0"/>
                </a:rPr>
                <a:t>1</a:t>
              </a:r>
              <a:endParaRPr lang="ru-RU" sz="1200" b="1" dirty="0">
                <a:cs typeface="Arial" panose="020B0604020202020204" pitchFamily="34" charset="0"/>
              </a:endParaRPr>
            </a:p>
          </p:txBody>
        </p:sp>
        <p:sp>
          <p:nvSpPr>
            <p:cNvPr id="18" name="navigation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687522" y="6467497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1200" b="1" dirty="0">
                  <a:solidFill>
                    <a:schemeClr val="tx1"/>
                  </a:solidFill>
                  <a:cs typeface="Arial" panose="020B0604020202020204" pitchFamily="34" charset="0"/>
                </a:rPr>
                <a:t>6</a:t>
              </a:r>
              <a:endParaRPr lang="ru-RU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navigation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928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20204" pitchFamily="34" charset="0"/>
                </a:rPr>
                <a:t>3</a:t>
              </a:r>
              <a:endParaRPr lang="ru-RU" sz="1200" b="1" dirty="0">
                <a:cs typeface="Arial" panose="020B0604020202020204" pitchFamily="34" charset="0"/>
              </a:endParaRPr>
            </a:p>
          </p:txBody>
        </p:sp>
        <p:sp>
          <p:nvSpPr>
            <p:cNvPr id="20" name="navigation7"/>
            <p:cNvSpPr>
              <a:spLocks noChangeShapeType="1"/>
            </p:cNvSpPr>
            <p:nvPr/>
          </p:nvSpPr>
          <p:spPr bwMode="auto">
            <a:xfrm>
              <a:off x="631825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1" name="navigation6"/>
            <p:cNvSpPr>
              <a:spLocks noChangeShapeType="1"/>
            </p:cNvSpPr>
            <p:nvPr/>
          </p:nvSpPr>
          <p:spPr bwMode="auto">
            <a:xfrm>
              <a:off x="895350" y="6469063"/>
              <a:ext cx="1588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2" name="navigation7"/>
            <p:cNvSpPr>
              <a:spLocks noChangeShapeType="1"/>
            </p:cNvSpPr>
            <p:nvPr userDrawn="1"/>
          </p:nvSpPr>
          <p:spPr bwMode="auto">
            <a:xfrm>
              <a:off x="1149328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3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182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200" b="1" dirty="0"/>
                <a:t>4</a:t>
              </a:r>
              <a:endParaRPr lang="ru-RU" sz="1200" b="1" dirty="0"/>
            </a:p>
          </p:txBody>
        </p:sp>
        <p:sp>
          <p:nvSpPr>
            <p:cNvPr id="24" name="Rectangle 13"/>
            <p:cNvSpPr>
              <a:spLocks noChangeArrowheads="1"/>
            </p:cNvSpPr>
            <p:nvPr userDrawn="1"/>
          </p:nvSpPr>
          <p:spPr bwMode="auto">
            <a:xfrm>
              <a:off x="1425582" y="6467497"/>
              <a:ext cx="179387" cy="179387"/>
            </a:xfrm>
            <a:prstGeom prst="rect">
              <a:avLst/>
            </a:prstGeom>
            <a:solidFill>
              <a:schemeClr val="hlink"/>
            </a:solidFill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5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navigation7"/>
            <p:cNvSpPr>
              <a:spLocks noChangeShapeType="1"/>
            </p:cNvSpPr>
            <p:nvPr userDrawn="1"/>
          </p:nvSpPr>
          <p:spPr bwMode="auto">
            <a:xfrm>
              <a:off x="1652547" y="6468858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6" name="navigation7"/>
            <p:cNvSpPr>
              <a:spLocks noChangeShapeType="1"/>
            </p:cNvSpPr>
            <p:nvPr userDrawn="1"/>
          </p:nvSpPr>
          <p:spPr bwMode="auto">
            <a:xfrm>
              <a:off x="1395390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7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73102" y="6467495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2</a:t>
              </a:r>
              <a:endParaRPr lang="ru-RU" sz="1200" b="1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Arial" panose="020B0604020202020204" pitchFamily="34" charset="0"/>
              </a:defRPr>
            </a:lvl1pPr>
          </a:lstStyle>
          <a:p>
            <a:fld id="{8AD15098-A811-4E07-946B-55DA15EE1276}" type="slidenum">
              <a:rPr lang="ru-RU"/>
            </a:fld>
            <a:endParaRPr lang="ru-RU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33797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  <p:grpSp>
        <p:nvGrpSpPr>
          <p:cNvPr id="18" name="Группа 17"/>
          <p:cNvGrpSpPr/>
          <p:nvPr/>
        </p:nvGrpSpPr>
        <p:grpSpPr>
          <a:xfrm>
            <a:off x="260122" y="6496072"/>
            <a:ext cx="1506747" cy="190478"/>
            <a:chOff x="393472" y="6467497"/>
            <a:chExt cx="1506747" cy="190478"/>
          </a:xfrm>
        </p:grpSpPr>
        <p:sp>
          <p:nvSpPr>
            <p:cNvPr id="33798" name="navigation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93472" y="6478588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20204" pitchFamily="34" charset="0"/>
                </a:rPr>
                <a:t>1</a:t>
              </a:r>
              <a:endParaRPr lang="ru-RU" sz="1200" b="1" dirty="0">
                <a:cs typeface="Arial" panose="020B0604020202020204" pitchFamily="34" charset="0"/>
              </a:endParaRPr>
            </a:p>
          </p:txBody>
        </p:sp>
        <p:sp>
          <p:nvSpPr>
            <p:cNvPr id="33799" name="navigation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674688" y="6478588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1200" b="1" dirty="0">
                  <a:solidFill>
                    <a:schemeClr val="tx1"/>
                  </a:solidFill>
                  <a:cs typeface="Arial" panose="020B0604020202020204" pitchFamily="34" charset="0"/>
                </a:rPr>
                <a:t>2</a:t>
              </a:r>
              <a:endParaRPr lang="ru-RU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800" name="navigation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928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20204" pitchFamily="34" charset="0"/>
                </a:rPr>
                <a:t>3</a:t>
              </a:r>
              <a:endParaRPr lang="ru-RU" sz="1200" b="1" dirty="0">
                <a:cs typeface="Arial" panose="020B0604020202020204" pitchFamily="34" charset="0"/>
              </a:endParaRPr>
            </a:p>
          </p:txBody>
        </p:sp>
        <p:sp>
          <p:nvSpPr>
            <p:cNvPr id="33801" name="navigation7"/>
            <p:cNvSpPr>
              <a:spLocks noChangeShapeType="1"/>
            </p:cNvSpPr>
            <p:nvPr/>
          </p:nvSpPr>
          <p:spPr bwMode="auto">
            <a:xfrm>
              <a:off x="631825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3802" name="navigation6"/>
            <p:cNvSpPr>
              <a:spLocks noChangeShapeType="1"/>
            </p:cNvSpPr>
            <p:nvPr/>
          </p:nvSpPr>
          <p:spPr bwMode="auto">
            <a:xfrm>
              <a:off x="895350" y="6469063"/>
              <a:ext cx="1588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2" name="navigation7"/>
            <p:cNvSpPr>
              <a:spLocks noChangeShapeType="1"/>
            </p:cNvSpPr>
            <p:nvPr userDrawn="1"/>
          </p:nvSpPr>
          <p:spPr bwMode="auto">
            <a:xfrm>
              <a:off x="1149328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3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182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200" b="1" dirty="0"/>
                <a:t>4</a:t>
              </a:r>
              <a:endParaRPr lang="ru-RU" sz="1200" b="1" dirty="0"/>
            </a:p>
          </p:txBody>
        </p:sp>
        <p:sp>
          <p:nvSpPr>
            <p:cNvPr id="14" name="Rectangle 13"/>
            <p:cNvSpPr>
              <a:spLocks noChangeArrowheads="1"/>
            </p:cNvSpPr>
            <p:nvPr userDrawn="1"/>
          </p:nvSpPr>
          <p:spPr bwMode="auto">
            <a:xfrm>
              <a:off x="1720832" y="6469063"/>
              <a:ext cx="179387" cy="179387"/>
            </a:xfrm>
            <a:prstGeom prst="rect">
              <a:avLst/>
            </a:prstGeom>
            <a:solidFill>
              <a:schemeClr val="hlink"/>
            </a:solidFill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6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navigation7"/>
            <p:cNvSpPr>
              <a:spLocks noChangeShapeType="1"/>
            </p:cNvSpPr>
            <p:nvPr userDrawn="1"/>
          </p:nvSpPr>
          <p:spPr bwMode="auto">
            <a:xfrm>
              <a:off x="1652547" y="6468858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" name="navigation7"/>
            <p:cNvSpPr>
              <a:spLocks noChangeShapeType="1"/>
            </p:cNvSpPr>
            <p:nvPr userDrawn="1"/>
          </p:nvSpPr>
          <p:spPr bwMode="auto">
            <a:xfrm>
              <a:off x="1395390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7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438275" y="6478588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5</a:t>
              </a:r>
              <a:endParaRPr lang="ru-RU" sz="1200" b="1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fld id="{39C25FF4-21E9-41B0-81DE-DEE261383BF1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09.xml"/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5.xml"/><Relationship Id="rId1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215.xml"/><Relationship Id="rId4" Type="http://schemas.openxmlformats.org/officeDocument/2006/relationships/image" Target="../media/image33.png"/><Relationship Id="rId3" Type="http://schemas.openxmlformats.org/officeDocument/2006/relationships/image" Target="../media/image34.jpeg"/><Relationship Id="rId2" Type="http://schemas.openxmlformats.org/officeDocument/2006/relationships/oleObject" Target="../embeddings/oleObject3.bin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15.xml"/><Relationship Id="rId2" Type="http://schemas.openxmlformats.org/officeDocument/2006/relationships/image" Target="../media/image33.png"/><Relationship Id="rId1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21.xml"/><Relationship Id="rId2" Type="http://schemas.openxmlformats.org/officeDocument/2006/relationships/image" Target="../media/image33.png"/><Relationship Id="rId1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1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5.xml"/><Relationship Id="rId2" Type="http://schemas.openxmlformats.org/officeDocument/2006/relationships/image" Target="../media/image33.png"/><Relationship Id="rId1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15.xml"/><Relationship Id="rId3" Type="http://schemas.openxmlformats.org/officeDocument/2006/relationships/image" Target="../media/image37.jpeg"/><Relationship Id="rId2" Type="http://schemas.openxmlformats.org/officeDocument/2006/relationships/image" Target="../media/image33.png"/><Relationship Id="rId1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15.xml"/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b--sw3tSuYwFh9d4syvsTVb" hidden="1"/>
          <p:cNvSpPr>
            <a:spLocks noChangeArrowheads="1"/>
          </p:cNvSpPr>
          <p:nvPr/>
        </p:nvSpPr>
        <p:spPr bwMode="auto">
          <a:xfrm>
            <a:off x="63500" y="6731002"/>
            <a:ext cx="63500" cy="635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42910" y="2357430"/>
            <a:ext cx="7929618" cy="150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Эффективный регион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130000"/>
              </a:lnSpc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ОБУЗ «Курская городская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поликлиника №3»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6286520"/>
            <a:ext cx="998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333" y="430027"/>
            <a:ext cx="1676771" cy="19442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869958"/>
            <a:ext cx="1004194" cy="12717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956" y="4725144"/>
            <a:ext cx="2073131" cy="15613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</a:fld>
            <a:endParaRPr lang="ru-RU"/>
          </a:p>
        </p:txBody>
      </p:sp>
      <p:sp>
        <p:nvSpPr>
          <p:cNvPr id="4" name="Текст 2"/>
          <p:cNvSpPr txBox="1"/>
          <p:nvPr/>
        </p:nvSpPr>
        <p:spPr>
          <a:xfrm>
            <a:off x="467544" y="2852936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«Подготовка планировочных решений с учётом исключения пересечения потоков»</a:t>
            </a:r>
            <a:endParaRPr lang="ru-RU" altLang="ru-RU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5254" y="404663"/>
            <a:ext cx="3098914" cy="2065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945" y="0"/>
            <a:ext cx="1043608" cy="880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0467" y="1196752"/>
            <a:ext cx="4145575" cy="2178343"/>
          </a:xfrm>
          <a:prstGeom prst="rect">
            <a:avLst/>
          </a:prstGeom>
          <a:solidFill>
            <a:schemeClr val="bg1"/>
          </a:solidFill>
          <a:ln w="19050">
            <a:solidFill>
              <a:srgbClr val="2E65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00" dirty="0">
              <a:solidFill>
                <a:srgbClr val="00327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0247" y="3490232"/>
            <a:ext cx="4140202" cy="2819088"/>
          </a:xfrm>
          <a:prstGeom prst="rect">
            <a:avLst/>
          </a:prstGeom>
          <a:solidFill>
            <a:schemeClr val="bg1"/>
          </a:solidFill>
          <a:ln w="19050">
            <a:solidFill>
              <a:srgbClr val="2E65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327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44903" y="1217692"/>
            <a:ext cx="4293160" cy="2178343"/>
          </a:xfrm>
          <a:prstGeom prst="rect">
            <a:avLst/>
          </a:prstGeom>
          <a:solidFill>
            <a:schemeClr val="bg1"/>
          </a:solidFill>
          <a:ln w="19050">
            <a:solidFill>
              <a:srgbClr val="2E65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endParaRPr lang="ru-RU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Ненужные перемещения пациентов и персонала поликлиники внутри отделения (в одном кабинете установлено 2 диагностических аппарата: </a:t>
            </a:r>
            <a:r>
              <a:rPr lang="ru-RU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маммограф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рентгеновская установка).</a:t>
            </a:r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Острая нехватка площадей в здании поликлиники, и нерациональное использование площадей поликлиники.</a:t>
            </a:r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Низкая степень удовлетворенности пациентов от сроков и качества предоставляемых 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</a:t>
            </a:r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27525" y="3484035"/>
            <a:ext cx="4293160" cy="2817030"/>
          </a:xfrm>
          <a:prstGeom prst="rect">
            <a:avLst/>
          </a:prstGeom>
          <a:solidFill>
            <a:schemeClr val="bg1"/>
          </a:solidFill>
          <a:ln w="19050">
            <a:solidFill>
              <a:srgbClr val="2E65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327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26" name="Rectangle 25" hidden="1"/>
          <p:cNvGraphicFramePr/>
          <p:nvPr>
            <p:custDataLst>
              <p:tags r:id="rId1"/>
            </p:custDataLst>
          </p:nvPr>
        </p:nvGraphicFramePr>
        <p:xfrm>
          <a:off x="-1464" y="0"/>
          <a:ext cx="15093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think-cell Slide" r:id="rId2" imgW="0" imgH="0" progId="">
                  <p:embed/>
                </p:oleObj>
              </mc:Choice>
              <mc:Fallback>
                <p:oleObj name="think-cell Slide" r:id="rId2" imgW="0" imgH="0" progId="">
                  <p:embed/>
                  <p:pic>
                    <p:nvPicPr>
                      <p:cNvPr id="0" name="Изображение 8241"/>
                      <p:cNvPicPr>
                        <a:picLocks noChangeArrowheads="1"/>
                      </p:cNvPicPr>
                      <p:nvPr/>
                    </p:nvPicPr>
                    <p:blipFill>
                      <a:blip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64" y="0"/>
                        <a:ext cx="150935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586595" y="3662172"/>
            <a:ext cx="42338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800" b="1" u="sng">
                <a:solidFill>
                  <a:srgbClr val="3E87BD">
                    <a:lumMod val="75000"/>
                  </a:srgb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u="none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000" u="none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события (КС)</a:t>
            </a:r>
            <a:r>
              <a:rPr lang="ru-RU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7308" y="3662173"/>
            <a:ext cx="4108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и плановый эффект</a:t>
            </a:r>
            <a:endParaRPr lang="ru-RU" sz="1000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4903" y="1304189"/>
            <a:ext cx="4280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300" b="1" u="sng">
                <a:solidFill>
                  <a:srgbClr val="003274">
                    <a:lumMod val="75000"/>
                  </a:srgbClr>
                </a:solidFill>
              </a:defRPr>
            </a:lvl1pPr>
          </a:lstStyle>
          <a:p>
            <a:r>
              <a:rPr lang="en-US" sz="1000" u="none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00" u="none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Обоснование выбора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0467" y="1343570"/>
            <a:ext cx="4211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300" b="1" u="sng">
                <a:solidFill>
                  <a:srgbClr val="003274">
                    <a:lumMod val="75000"/>
                  </a:srgbClr>
                </a:solidFill>
              </a:defRPr>
            </a:lvl1pPr>
          </a:lstStyle>
          <a:p>
            <a:r>
              <a:rPr lang="ru-RU" sz="1000" u="none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Вовлеченные лица и рамки проекта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7072" y="1589791"/>
          <a:ext cx="4088970" cy="1889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8897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u="sng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(Основной текст)"/>
                        </a:rPr>
                        <a:t>Заказчик</a:t>
                      </a:r>
                      <a:r>
                        <a:rPr lang="ru-RU" sz="1000" b="1" u="sng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(Основной текст)"/>
                        </a:rPr>
                        <a:t> </a:t>
                      </a:r>
                      <a:r>
                        <a:rPr lang="ru-RU" sz="1000" b="1" u="sng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(Основной текст)"/>
                          <a:ea typeface="+mn-ea"/>
                          <a:cs typeface="+mn-cs"/>
                        </a:rPr>
                        <a:t>проекта:</a:t>
                      </a:r>
                      <a:r>
                        <a:rPr lang="ru-RU" sz="1000" b="0" u="none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(Основной текст)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kern="1200" baseline="0" dirty="0" smtClean="0">
                          <a:solidFill>
                            <a:schemeClr val="tx1"/>
                          </a:solidFill>
                          <a:latin typeface="Arial (Основной текст)"/>
                          <a:ea typeface="+mn-ea"/>
                          <a:cs typeface="+mn-cs"/>
                        </a:rPr>
                        <a:t>персонал поликлиники, Комитет здравоохранения Курской области</a:t>
                      </a:r>
                      <a:endParaRPr lang="ru-RU" sz="1000" b="0" u="none" kern="1200" baseline="0" dirty="0">
                        <a:solidFill>
                          <a:schemeClr val="tx1"/>
                        </a:solidFill>
                        <a:latin typeface="Arial (Основной текст)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b="1" u="sng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(Основной текст)"/>
                          <a:ea typeface="+mn-ea"/>
                          <a:cs typeface="+mn-cs"/>
                        </a:rPr>
                        <a:t>Периметр проекта</a:t>
                      </a:r>
                      <a:r>
                        <a:rPr lang="ru-RU" sz="1000" b="1" u="sng" kern="1200" baseline="0" dirty="0">
                          <a:solidFill>
                            <a:srgbClr val="002060"/>
                          </a:solidFill>
                          <a:latin typeface="Arial (Основной текст)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000" b="0" u="none" kern="1200" baseline="0" dirty="0" smtClean="0">
                          <a:solidFill>
                            <a:schemeClr val="tx1"/>
                          </a:solidFill>
                          <a:latin typeface="Arial (Основной текст)"/>
                          <a:ea typeface="+mn-ea"/>
                          <a:cs typeface="+mn-cs"/>
                        </a:rPr>
                        <a:t>ОБУЗ «Курская городская поликлиника №3»</a:t>
                      </a:r>
                      <a:endParaRPr lang="ru-RU" sz="1000" b="0" u="none" kern="1200" baseline="0" dirty="0">
                        <a:solidFill>
                          <a:schemeClr val="tx1"/>
                        </a:solidFill>
                        <a:latin typeface="Arial (Основной текст)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b="1" u="sng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(Основной текст)"/>
                          <a:ea typeface="+mn-ea"/>
                          <a:cs typeface="+mn-cs"/>
                        </a:rPr>
                        <a:t>Руководитель проекта:</a:t>
                      </a:r>
                      <a:r>
                        <a:rPr lang="ru-RU" sz="1000" b="1" u="non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(Основной текст)"/>
                        </a:rPr>
                        <a:t> </a:t>
                      </a:r>
                      <a:r>
                        <a:rPr lang="ru-RU" sz="1000" b="0" u="none" kern="1200" baseline="0" dirty="0" smtClean="0">
                          <a:solidFill>
                            <a:schemeClr val="tx1"/>
                          </a:solidFill>
                          <a:latin typeface="Arial (Основной текст)"/>
                          <a:ea typeface="+mn-ea"/>
                          <a:cs typeface="+mn-cs"/>
                        </a:rPr>
                        <a:t>зав. рентгенодиагностическим отделением Н. И. Минакова. </a:t>
                      </a:r>
                      <a:endParaRPr lang="ru-RU" sz="1000" b="0" u="none" kern="1200" baseline="0" dirty="0">
                        <a:solidFill>
                          <a:schemeClr val="tx1"/>
                        </a:solidFill>
                        <a:latin typeface="Arial (Основной текст)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b="1" u="sng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(Основной текст)"/>
                          <a:ea typeface="+mn-ea"/>
                          <a:cs typeface="+mn-cs"/>
                        </a:rPr>
                        <a:t>Команда проекта: </a:t>
                      </a:r>
                      <a:r>
                        <a:rPr lang="ru-RU" sz="1000" b="1" u="none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(Основной текст)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000" b="0" u="none" kern="1200" baseline="0" dirty="0" smtClean="0">
                          <a:solidFill>
                            <a:schemeClr val="tx1"/>
                          </a:solidFill>
                          <a:latin typeface="Arial (Основной текст)"/>
                          <a:ea typeface="+mn-ea"/>
                          <a:cs typeface="+mn-cs"/>
                        </a:rPr>
                        <a:t>заведующий поликлиники Т.В. </a:t>
                      </a:r>
                      <a:r>
                        <a:rPr lang="ru-RU" sz="1000" b="0" u="none" kern="1200" baseline="0" dirty="0" err="1" smtClean="0">
                          <a:solidFill>
                            <a:schemeClr val="tx1"/>
                          </a:solidFill>
                          <a:latin typeface="Arial (Основной текст)"/>
                          <a:ea typeface="+mn-ea"/>
                          <a:cs typeface="+mn-cs"/>
                        </a:rPr>
                        <a:t>Линькова</a:t>
                      </a:r>
                      <a:r>
                        <a:rPr lang="ru-RU" sz="1000" b="0" u="none" kern="1200" baseline="0" dirty="0" smtClean="0">
                          <a:solidFill>
                            <a:schemeClr val="tx1"/>
                          </a:solidFill>
                          <a:latin typeface="Arial (Основной текст)"/>
                          <a:ea typeface="+mn-ea"/>
                          <a:cs typeface="+mn-cs"/>
                        </a:rPr>
                        <a:t>, старшая мед. сестра А.А. Чурилова, начальник АСУП В.И. Дудник, начальник отдела МТС Кушнир А.Я., </a:t>
                      </a:r>
                      <a:r>
                        <a:rPr lang="ru-RU" sz="1000" b="0" u="none" kern="1200" baseline="0" dirty="0" err="1" smtClean="0">
                          <a:solidFill>
                            <a:schemeClr val="tx1"/>
                          </a:solidFill>
                          <a:latin typeface="Arial (Основной текст)"/>
                          <a:ea typeface="+mn-ea"/>
                          <a:cs typeface="+mn-cs"/>
                        </a:rPr>
                        <a:t>заведуюшая</a:t>
                      </a:r>
                      <a:r>
                        <a:rPr lang="ru-RU" sz="1000" b="0" u="none" kern="1200" baseline="0" dirty="0" smtClean="0">
                          <a:solidFill>
                            <a:schemeClr val="tx1"/>
                          </a:solidFill>
                          <a:latin typeface="Arial (Основной текст)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kern="1200" baseline="0" dirty="0" err="1" smtClean="0">
                          <a:solidFill>
                            <a:schemeClr val="tx1"/>
                          </a:solidFill>
                          <a:latin typeface="Arial (Основной текст)"/>
                          <a:ea typeface="+mn-ea"/>
                          <a:cs typeface="+mn-cs"/>
                        </a:rPr>
                        <a:t>ренгенодиагностики</a:t>
                      </a:r>
                      <a:r>
                        <a:rPr lang="ru-RU" sz="1000" b="0" u="none" kern="1200" baseline="0" dirty="0" smtClean="0">
                          <a:solidFill>
                            <a:schemeClr val="tx1"/>
                          </a:solidFill>
                          <a:latin typeface="Arial (Основной текст)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kern="1200" baseline="0" dirty="0" err="1" smtClean="0">
                          <a:solidFill>
                            <a:schemeClr val="tx1"/>
                          </a:solidFill>
                          <a:latin typeface="Arial (Основной текст)"/>
                          <a:ea typeface="+mn-ea"/>
                          <a:cs typeface="+mn-cs"/>
                        </a:rPr>
                        <a:t>Н.И.Минакова</a:t>
                      </a:r>
                      <a:r>
                        <a:rPr lang="ru-RU" sz="1000" b="0" u="none" kern="1200" baseline="0" dirty="0" smtClean="0">
                          <a:solidFill>
                            <a:schemeClr val="tx1"/>
                          </a:solidFill>
                          <a:latin typeface="Arial (Основной текст)"/>
                          <a:ea typeface="+mn-ea"/>
                          <a:cs typeface="+mn-cs"/>
                        </a:rPr>
                        <a:t>.</a:t>
                      </a:r>
                      <a:endParaRPr lang="ru-RU" sz="1000" b="0" u="none" kern="1200" baseline="0" dirty="0" smtClean="0">
                        <a:solidFill>
                          <a:schemeClr val="tx1"/>
                        </a:solidFill>
                        <a:latin typeface="Arial (Основной текст)"/>
                        <a:ea typeface="+mn-ea"/>
                        <a:cs typeface="+mn-cs"/>
                      </a:endParaRPr>
                    </a:p>
                    <a:p>
                      <a:r>
                        <a:rPr lang="ru-RU" sz="1000" b="0" u="none" kern="1200" baseline="0" dirty="0" smtClean="0">
                          <a:solidFill>
                            <a:schemeClr val="tx1"/>
                          </a:solidFill>
                          <a:latin typeface="Arial (Основной текст)"/>
                          <a:ea typeface="+mn-ea"/>
                          <a:cs typeface="+mn-cs"/>
                        </a:rPr>
                        <a:t>.</a:t>
                      </a:r>
                      <a:endParaRPr lang="ru-RU" sz="1000" b="0" u="none" kern="1200" baseline="0" dirty="0">
                        <a:solidFill>
                          <a:schemeClr val="tx1"/>
                        </a:solidFill>
                        <a:latin typeface="Arial (Основной текст)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" name="TextBox 14"/>
          <p:cNvSpPr txBox="1">
            <a:spLocks noChangeArrowheads="1"/>
          </p:cNvSpPr>
          <p:nvPr/>
        </p:nvSpPr>
        <p:spPr bwMode="auto">
          <a:xfrm>
            <a:off x="4642596" y="4090632"/>
            <a:ext cx="4178089" cy="15388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28600" indent="-228600" eaLnBrk="0" hangingPunct="0">
              <a:spcBef>
                <a:spcPct val="40000"/>
              </a:spcBef>
              <a:spcAft>
                <a:spcPct val="20000"/>
              </a:spcAft>
              <a:buFont typeface="+mj-lt"/>
              <a:buAutoNum type="arabicPeriod"/>
              <a:tabLst>
                <a:tab pos="3952875" algn="r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Старт проекта	15.07.2021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eaLnBrk="0" hangingPunct="0">
              <a:spcBef>
                <a:spcPct val="40000"/>
              </a:spcBef>
              <a:spcAft>
                <a:spcPct val="20000"/>
              </a:spcAft>
              <a:buFont typeface="+mj-lt"/>
              <a:buAutoNum type="arabicPeriod"/>
              <a:tabLst>
                <a:tab pos="3952875" algn="r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Диагностика и целевое состояние 	16.08.2021</a:t>
            </a:r>
            <a:b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2.1. разработка текущей карты процесса 	17.08.2021</a:t>
            </a:r>
            <a:b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2.2 разработка целевой карты процесса 	17.08.2021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eaLnBrk="0" hangingPunct="0">
              <a:spcBef>
                <a:spcPct val="40000"/>
              </a:spcBef>
              <a:spcAft>
                <a:spcPct val="20000"/>
              </a:spcAft>
              <a:buFont typeface="+mj-lt"/>
              <a:buAutoNum type="arabicPeriod"/>
              <a:tabLst>
                <a:tab pos="3952875" algn="r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плана мероприятий (дорожной карты) 	30.08.2021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eaLnBrk="0" hangingPunct="0">
              <a:spcBef>
                <a:spcPct val="40000"/>
              </a:spcBef>
              <a:spcAft>
                <a:spcPct val="20000"/>
              </a:spcAft>
              <a:buFont typeface="+mj-lt"/>
              <a:buAutoNum type="arabicPeriod"/>
              <a:tabLst>
                <a:tab pos="3952875" algn="r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Внедрение	15.09.2021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eaLnBrk="0" hangingPunct="0">
              <a:spcBef>
                <a:spcPct val="40000"/>
              </a:spcBef>
              <a:spcAft>
                <a:spcPct val="20000"/>
              </a:spcAft>
              <a:buFont typeface="+mj-lt"/>
              <a:buAutoNum type="arabicPeriod"/>
              <a:tabLst>
                <a:tab pos="3952875" algn="r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Закрепление результатов и закрытие проекта 	20.11.2021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395537" y="4033421"/>
          <a:ext cx="3984763" cy="2130858"/>
        </p:xfrm>
        <a:graphic>
          <a:graphicData uri="http://schemas.openxmlformats.org/drawingml/2006/table">
            <a:tbl>
              <a:tblPr firstRow="1" bandRow="1"/>
              <a:tblGrid>
                <a:gridCol w="2232025"/>
                <a:gridCol w="864318"/>
                <a:gridCol w="888420"/>
              </a:tblGrid>
              <a:tr h="4048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Наименование цели</a:t>
                      </a:r>
                      <a:endParaRPr lang="ru-RU" sz="900" b="1" u="non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345" marR="93345" marT="46355" marB="46355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Текущий показатель</a:t>
                      </a:r>
                      <a:endParaRPr lang="ru-RU" sz="900" b="1" u="non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345" marR="93345" marT="46355" marB="46355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Целевой показатель</a:t>
                      </a:r>
                      <a:endParaRPr lang="ru-RU" sz="900" b="1" u="non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345" marR="93345" marT="46355" marB="46355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89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9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пересекающихся потоков пациентов при прохождении исследований, ед. </a:t>
                      </a:r>
                      <a:endParaRPr lang="ru-RU" sz="90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345" marR="93345" marT="46355" marB="46355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9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Увеличение пропускной способности диагностического оборудования в рабочую смену</a:t>
                      </a:r>
                      <a:endParaRPr lang="ru-RU" sz="90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345" marR="93345" marT="46355" marB="46355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 чел.</a:t>
                      </a:r>
                      <a:endParaRPr lang="ru-RU" sz="100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 чел.</a:t>
                      </a:r>
                      <a:endParaRPr lang="ru-RU" sz="100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9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Увеличение полезной площади в здании поликлиники, организация зон комфортного ожидания</a:t>
                      </a:r>
                      <a:endParaRPr lang="ru-RU" sz="90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345" marR="93345" marT="46355" marB="46355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3761 м2</a:t>
                      </a:r>
                      <a:endParaRPr lang="ru-RU" sz="100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000" kern="1200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3820 м2</a:t>
                      </a:r>
                      <a:endParaRPr lang="ru-RU" sz="100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9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Увеличение пропускной способности отделения профилактики в рабочую смену</a:t>
                      </a:r>
                      <a:endParaRPr lang="ru-RU" sz="90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345" marR="93345" marT="46355" marB="46355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 чел.</a:t>
                      </a:r>
                      <a:endParaRPr lang="ru-RU" sz="100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 чел.</a:t>
                      </a:r>
                      <a:endParaRPr lang="ru-RU" sz="100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1163638" y="131763"/>
            <a:ext cx="6816725" cy="6397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«Подготовка планировочных решений с учётом исключения пересечения потоков»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67" y="167345"/>
            <a:ext cx="720000" cy="72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1748" y="116636"/>
            <a:ext cx="1462252" cy="97483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52521" y="1295886"/>
            <a:ext cx="6745463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1163638" y="131763"/>
            <a:ext cx="6816725" cy="6397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«Подготовка планировочных решений с учётом исключения пересечения потоков»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67" y="167345"/>
            <a:ext cx="720000" cy="72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748" y="116636"/>
            <a:ext cx="1462252" cy="974835"/>
          </a:xfrm>
          <a:prstGeom prst="rect">
            <a:avLst/>
          </a:prstGeom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272715" y="1048941"/>
            <a:ext cx="432048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812320" y="1228553"/>
            <a:ext cx="3519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проблем процесса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</a:fld>
            <a:endParaRPr lang="ru-RU"/>
          </a:p>
        </p:txBody>
      </p:sp>
      <p:sp>
        <p:nvSpPr>
          <p:cNvPr id="11" name="Взрыв: 14 точек 17"/>
          <p:cNvSpPr/>
          <p:nvPr/>
        </p:nvSpPr>
        <p:spPr>
          <a:xfrm>
            <a:off x="7454314" y="1484783"/>
            <a:ext cx="1656184" cy="1017591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kern="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0053" y="1905506"/>
            <a:ext cx="77638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52095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неиспользуемого здания на территории  ОБУЗ КГБ№3;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52095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в обращении пациентов в рентгенодиагностическое отделение с профилактической целью;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52095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Ненужные перемещения пациентов и персонала поликлиники внутри отделения (в одном кабинете установлено 2 диагностических аппарата: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маммограф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рентгеновская установка).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52095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разработки маршрутизации пациентов в здании взрослой поликлиники;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52095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Острая нехватка и нерациональное использование площадей в здании взрослой поликлиники;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52095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Низкая степень удовлетворенности пациентов от сроков и качества предоставляемых услуг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Прямая соединительная линия 47"/>
          <p:cNvCxnSpPr/>
          <p:nvPr/>
        </p:nvCxnSpPr>
        <p:spPr>
          <a:xfrm>
            <a:off x="285720" y="848771"/>
            <a:ext cx="432048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36334" y="119246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для реализации проекта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7" y="83684"/>
            <a:ext cx="692696" cy="692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9594" y="125207"/>
            <a:ext cx="7417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«Подготовка планировочных решений с учётом исключения пересечения потоков»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6"/>
          <p:cNvGraphicFramePr>
            <a:graphicFrameLocks noGrp="1"/>
          </p:cNvGraphicFramePr>
          <p:nvPr/>
        </p:nvGraphicFramePr>
        <p:xfrm>
          <a:off x="285720" y="1772816"/>
          <a:ext cx="8629820" cy="2966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0576"/>
                <a:gridCol w="1679244"/>
              </a:tblGrid>
              <a:tr h="3098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Статус выполнения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012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kern="1200" dirty="0" smtClean="0">
                          <a:solidFill>
                            <a:srgbClr val="2E658E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Провести работу по перераспределению месторасположения кабинетов и отделений с использованием методик бережливого производства </a:t>
                      </a:r>
                      <a:endParaRPr lang="ru-RU" sz="1200" kern="1200" dirty="0">
                        <a:solidFill>
                          <a:srgbClr val="2E658E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kern="1200" dirty="0" smtClean="0">
                          <a:solidFill>
                            <a:srgbClr val="2E658E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реализовано</a:t>
                      </a:r>
                      <a:endParaRPr lang="ru-RU" sz="1200" kern="1200" dirty="0">
                        <a:solidFill>
                          <a:srgbClr val="2E658E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012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kern="1200" dirty="0" smtClean="0">
                          <a:solidFill>
                            <a:srgbClr val="2E658E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Подготовить проектно-сметную документацию</a:t>
                      </a:r>
                      <a:endParaRPr lang="ru-RU" sz="1200" kern="1200" dirty="0">
                        <a:solidFill>
                          <a:srgbClr val="2E658E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kern="1200" dirty="0" smtClean="0">
                          <a:solidFill>
                            <a:srgbClr val="2E658E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реализовано</a:t>
                      </a:r>
                      <a:endParaRPr lang="ru-RU" sz="1200" kern="1200" dirty="0">
                        <a:solidFill>
                          <a:srgbClr val="2E658E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012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kern="1200" dirty="0" smtClean="0">
                          <a:solidFill>
                            <a:srgbClr val="2E658E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Заключить контракт на выполнение работ по капитальному ремонту взрослой поликлиники в рамках реализации мероприятий регионального  проекта «Модернизация первичного звена здравоохранения в Курской области»</a:t>
                      </a:r>
                      <a:endParaRPr lang="ru-RU" sz="1200" kern="1200" dirty="0">
                        <a:solidFill>
                          <a:srgbClr val="2E658E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kern="1200" dirty="0" smtClean="0">
                          <a:solidFill>
                            <a:srgbClr val="2E658E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реализовано</a:t>
                      </a:r>
                      <a:endParaRPr lang="ru-RU" sz="1200" kern="1200" dirty="0">
                        <a:solidFill>
                          <a:srgbClr val="2E658E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012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kern="1200" dirty="0" smtClean="0">
                          <a:solidFill>
                            <a:srgbClr val="2E658E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Внедрить планировочные решения капитального ремонта</a:t>
                      </a:r>
                      <a:endParaRPr lang="ru-RU" sz="1200" kern="1200" dirty="0">
                        <a:solidFill>
                          <a:srgbClr val="2E658E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kern="1200" dirty="0" smtClean="0">
                          <a:solidFill>
                            <a:srgbClr val="2E658E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 стадии реализации</a:t>
                      </a:r>
                      <a:endParaRPr lang="ru-RU" sz="1200" kern="1200" dirty="0">
                        <a:solidFill>
                          <a:srgbClr val="2E658E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128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kern="1200" dirty="0" smtClean="0">
                          <a:solidFill>
                            <a:srgbClr val="2E658E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Реализовать навигационные решения, соответственно логистики разведения потоков пациентов</a:t>
                      </a:r>
                      <a:endParaRPr lang="ru-RU" sz="1200" kern="1200" dirty="0">
                        <a:solidFill>
                          <a:srgbClr val="2E658E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kern="1200" dirty="0" smtClean="0">
                          <a:solidFill>
                            <a:srgbClr val="2E658E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 стадии реализации</a:t>
                      </a:r>
                      <a:endParaRPr lang="ru-RU" sz="1200" kern="1200" dirty="0">
                        <a:solidFill>
                          <a:srgbClr val="2E658E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3" y="199768"/>
            <a:ext cx="1927523" cy="1285016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85720" y="848771"/>
            <a:ext cx="428628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21338" y="0"/>
            <a:ext cx="1926503" cy="1280271"/>
          </a:xfrm>
          <a:prstGeom prst="rect">
            <a:avLst/>
          </a:prstGeom>
        </p:spPr>
      </p:pic>
      <p:graphicFrame>
        <p:nvGraphicFramePr>
          <p:cNvPr id="4" name="Таблица 6"/>
          <p:cNvGraphicFramePr>
            <a:graphicFrameLocks noGrp="1"/>
          </p:cNvGraphicFramePr>
          <p:nvPr/>
        </p:nvGraphicFramePr>
        <p:xfrm>
          <a:off x="179512" y="1561799"/>
          <a:ext cx="8736028" cy="3680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6117"/>
                <a:gridCol w="1699911"/>
              </a:tblGrid>
              <a:tr h="2916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Статус выполнения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18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kern="1200" dirty="0" smtClean="0">
                          <a:solidFill>
                            <a:srgbClr val="2E658E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Определить входящие потоки, места пересечения потоков </a:t>
                      </a:r>
                      <a:endParaRPr lang="ru-RU" sz="1200" kern="1200" dirty="0">
                        <a:solidFill>
                          <a:srgbClr val="2E658E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kern="1200" dirty="0" smtClean="0">
                          <a:solidFill>
                            <a:srgbClr val="2E658E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реализовано</a:t>
                      </a:r>
                      <a:endParaRPr lang="ru-RU" sz="1200" kern="1200" dirty="0">
                        <a:solidFill>
                          <a:srgbClr val="2E658E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888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kern="1200" dirty="0" smtClean="0">
                          <a:solidFill>
                            <a:srgbClr val="2E658E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Скорректировать время ожидания в очереди перед исследованием </a:t>
                      </a:r>
                      <a:endParaRPr lang="ru-RU" sz="1200" kern="1200" dirty="0">
                        <a:solidFill>
                          <a:srgbClr val="2E658E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kern="1200" dirty="0" smtClean="0">
                          <a:solidFill>
                            <a:srgbClr val="2E658E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стадии реализации</a:t>
                      </a:r>
                      <a:endParaRPr lang="ru-RU" sz="1200" kern="1200" dirty="0">
                        <a:solidFill>
                          <a:srgbClr val="2E658E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888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kern="1200" dirty="0" smtClean="0">
                          <a:solidFill>
                            <a:srgbClr val="2E658E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Спроектировать расположение кабинетов специалистов, с учетом зон комфортного ожидания, условного зонирования по отделениям. </a:t>
                      </a:r>
                      <a:endParaRPr lang="ru-RU" sz="1200" kern="1200" dirty="0">
                        <a:solidFill>
                          <a:srgbClr val="2E658E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kern="1200" dirty="0" smtClean="0">
                          <a:solidFill>
                            <a:srgbClr val="2E658E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реализовано</a:t>
                      </a:r>
                      <a:endParaRPr lang="ru-RU" sz="1200" kern="1200" dirty="0">
                        <a:solidFill>
                          <a:srgbClr val="2E658E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718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kern="1200" dirty="0" smtClean="0">
                          <a:solidFill>
                            <a:srgbClr val="2E658E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Спланировать новую экспликацию и номера кабинетов </a:t>
                      </a:r>
                      <a:endParaRPr lang="ru-RU" sz="1200" kern="1200" dirty="0">
                        <a:solidFill>
                          <a:srgbClr val="2E658E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kern="1200" dirty="0" smtClean="0">
                          <a:solidFill>
                            <a:srgbClr val="2E658E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реализовано</a:t>
                      </a:r>
                      <a:endParaRPr lang="ru-RU" sz="1200" kern="1200" dirty="0">
                        <a:solidFill>
                          <a:srgbClr val="2E658E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888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kern="1200" dirty="0" smtClean="0">
                          <a:solidFill>
                            <a:srgbClr val="2E658E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Спланировать маршрутную карту пациентов при прохождении профилактических осмотров </a:t>
                      </a:r>
                      <a:endParaRPr lang="ru-RU" sz="1200" kern="1200" dirty="0">
                        <a:solidFill>
                          <a:srgbClr val="2E658E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kern="1200" dirty="0" smtClean="0">
                          <a:solidFill>
                            <a:srgbClr val="2E658E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реализовано</a:t>
                      </a:r>
                      <a:endParaRPr lang="ru-RU" sz="1200" kern="1200" dirty="0">
                        <a:solidFill>
                          <a:srgbClr val="2E658E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827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kern="1200" dirty="0" smtClean="0">
                          <a:solidFill>
                            <a:srgbClr val="2E658E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Спланировать навигационную систему поликлиники </a:t>
                      </a:r>
                      <a:endParaRPr lang="ru-RU" sz="1200" kern="1200" dirty="0">
                        <a:solidFill>
                          <a:srgbClr val="2E658E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kern="1200" noProof="0" dirty="0" smtClean="0">
                          <a:solidFill>
                            <a:srgbClr val="2E658E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реализовано</a:t>
                      </a:r>
                      <a:endParaRPr lang="ru-RU" sz="1200" kern="1200" noProof="0" dirty="0">
                        <a:solidFill>
                          <a:srgbClr val="2E658E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827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kern="1200" dirty="0" smtClean="0">
                          <a:solidFill>
                            <a:srgbClr val="2E658E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Обратиться в проектную организацию </a:t>
                      </a:r>
                      <a:endParaRPr lang="ru-RU" sz="1200" kern="1200" dirty="0">
                        <a:solidFill>
                          <a:srgbClr val="2E658E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kern="1200" noProof="0" dirty="0" smtClean="0">
                          <a:solidFill>
                            <a:srgbClr val="2E658E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реализовано</a:t>
                      </a:r>
                      <a:endParaRPr lang="ru-RU" sz="1200" kern="1200" noProof="0" dirty="0">
                        <a:solidFill>
                          <a:srgbClr val="2E658E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16632"/>
            <a:ext cx="695004" cy="6889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10800000" flipV="1">
            <a:off x="1259632" y="138499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«Подготовка планировочных решений с учётом исключения пересечения потоков»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6334" y="119246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для реализации проекта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7504" y="980728"/>
            <a:ext cx="698477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72715" y="2060848"/>
          <a:ext cx="8651164" cy="2795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4139"/>
                <a:gridCol w="1400359"/>
                <a:gridCol w="1330341"/>
                <a:gridCol w="1236325"/>
              </a:tblGrid>
              <a:tr h="4307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Исходное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состояние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Текущее состояние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Результат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0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пересекающихся потоков пациентов при прохождении исследований, ед. </a:t>
                      </a:r>
                      <a:endParaRPr lang="ru-RU" sz="12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0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20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ru-RU" sz="20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Увеличение полезной площади в здании поликлиники, организация зон комфортного ожидания, м2</a:t>
                      </a:r>
                      <a:endParaRPr lang="ru-RU" sz="12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3761</a:t>
                      </a:r>
                      <a:endParaRPr lang="ru-RU" sz="20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3820</a:t>
                      </a:r>
                      <a:endParaRPr lang="ru-RU" sz="20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+59</a:t>
                      </a:r>
                      <a:endParaRPr lang="ru-RU" sz="20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475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Разработка навигационной системы поликлиники</a:t>
                      </a:r>
                      <a:endParaRPr lang="ru-RU" sz="12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0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20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20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67" y="167345"/>
            <a:ext cx="720000" cy="72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748" y="116636"/>
            <a:ext cx="1462252" cy="97483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272715" y="1048941"/>
            <a:ext cx="432048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65245" y="1228553"/>
            <a:ext cx="1813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проекта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79366" y="1628800"/>
            <a:ext cx="2385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Управленческий эффект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163638" y="131763"/>
            <a:ext cx="6816725" cy="6397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«Подготовка планировочных решений с учётом исключения пересечения потоков»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52521" y="1295886"/>
            <a:ext cx="6745463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1163638" y="131763"/>
            <a:ext cx="6816725" cy="6397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«Подготовка планировочных решений с учётом исключения пересечения потоков»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67" y="167345"/>
            <a:ext cx="720000" cy="72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748" y="116636"/>
            <a:ext cx="1462252" cy="974835"/>
          </a:xfrm>
          <a:prstGeom prst="rect">
            <a:avLst/>
          </a:prstGeom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272715" y="1048941"/>
            <a:ext cx="432048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665245" y="1228553"/>
            <a:ext cx="1813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проекта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27" y="1721637"/>
            <a:ext cx="6514735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52521" y="1295886"/>
            <a:ext cx="6745463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1163638" y="131763"/>
            <a:ext cx="6816725" cy="6397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«Подготовка планировочных решений с учётом исключения пересечения потоков»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67" y="167345"/>
            <a:ext cx="720000" cy="72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748" y="116636"/>
            <a:ext cx="1462252" cy="974835"/>
          </a:xfrm>
          <a:prstGeom prst="rect">
            <a:avLst/>
          </a:prstGeom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272715" y="1048941"/>
            <a:ext cx="432048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665245" y="1228553"/>
            <a:ext cx="1813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проекта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Объект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516" y="1600200"/>
            <a:ext cx="7346968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HINKCELLSHAPEDONOTDELETE" val="thinkcellActiveDocDoNotDelete"/>
</p:tagLst>
</file>

<file path=ppt/tags/tag2.xml><?xml version="1.0" encoding="utf-8"?>
<p:tagLst xmlns:p="http://schemas.openxmlformats.org/presentationml/2006/main">
  <p:tag name="THINKCELLSHAPEDONOTDELETE" val="thinkcellActiveDocDoNotDelete"/>
</p:tagLst>
</file>

<file path=ppt/tags/tag3.xml><?xml version="1.0" encoding="utf-8"?>
<p:tagLst xmlns:p="http://schemas.openxmlformats.org/presentationml/2006/main">
  <p:tag name="THINKCELLSHAPEDONOTDELETE" val="thinkcellActiveDocDoNotDelete"/>
</p:tagLst>
</file>

<file path=ppt/tags/tag4.xml><?xml version="1.0" encoding="utf-8"?>
<p:tagLst xmlns:p="http://schemas.openxmlformats.org/presentationml/2006/main">
  <p:tag name="THINKCELLUNDODONOTDELETE" val="1"/>
</p:tagLst>
</file>

<file path=ppt/theme/theme1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b-section81">
  <a:themeElements>
    <a:clrScheme name="b-section81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8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section8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2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4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0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7_b-default">
  <a:themeElements>
    <a:clrScheme name="b-default 4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4596D1"/>
      </a:accent1>
      <a:accent2>
        <a:srgbClr val="003274"/>
      </a:accent2>
      <a:accent3>
        <a:srgbClr val="FFFFFF"/>
      </a:accent3>
      <a:accent4>
        <a:srgbClr val="363637"/>
      </a:accent4>
      <a:accent5>
        <a:srgbClr val="B0C9E5"/>
      </a:accent5>
      <a:accent6>
        <a:srgbClr val="002C68"/>
      </a:accent6>
      <a:hlink>
        <a:srgbClr val="025EA1"/>
      </a:hlink>
      <a:folHlink>
        <a:srgbClr val="6CAEDF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5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-content">
  <a:themeElements>
    <a:clrScheme name="b-conten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-section33">
  <a:themeElements>
    <a:clrScheme name="b-section33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section3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-section31">
  <a:themeElements>
    <a:clrScheme name="b-section31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section3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-section32">
  <a:themeElements>
    <a:clrScheme name="b-section32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section3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b-section32">
  <a:themeElements>
    <a:clrScheme name="b-section32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section3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b-section32">
  <a:themeElements>
    <a:clrScheme name="b-section32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section3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b-section32">
  <a:themeElements>
    <a:clrScheme name="b-section32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section3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4444</Words>
  <Application>WPS Presentation</Application>
  <PresentationFormat>Экран (4:3)</PresentationFormat>
  <Paragraphs>215</Paragraphs>
  <Slides>9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20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9</vt:i4>
      </vt:variant>
    </vt:vector>
  </HeadingPairs>
  <TitlesOfParts>
    <vt:vector size="37" baseType="lpstr">
      <vt:lpstr>Arial</vt:lpstr>
      <vt:lpstr>SimSun</vt:lpstr>
      <vt:lpstr>Wingdings</vt:lpstr>
      <vt:lpstr>Arial</vt:lpstr>
      <vt:lpstr>Calibri</vt:lpstr>
      <vt:lpstr>Arial (Основной текст)</vt:lpstr>
      <vt:lpstr>Microsoft YaHei</vt:lpstr>
      <vt:lpstr>Arial Unicode MS</vt:lpstr>
      <vt:lpstr>b-default</vt:lpstr>
      <vt:lpstr>b-content</vt:lpstr>
      <vt:lpstr>b-section33</vt:lpstr>
      <vt:lpstr>b-section31</vt:lpstr>
      <vt:lpstr>b-section32</vt:lpstr>
      <vt:lpstr>1_b-section32</vt:lpstr>
      <vt:lpstr>2_b-section32</vt:lpstr>
      <vt:lpstr>3_b-section32</vt:lpstr>
      <vt:lpstr>1_b-default</vt:lpstr>
      <vt:lpstr>3_b-default</vt:lpstr>
      <vt:lpstr>b-section81</vt:lpstr>
      <vt:lpstr>22_b-default</vt:lpstr>
      <vt:lpstr>4_b-default</vt:lpstr>
      <vt:lpstr>10_b-default</vt:lpstr>
      <vt:lpstr>14_b-default</vt:lpstr>
      <vt:lpstr>17_b-default</vt:lpstr>
      <vt:lpstr>16_b-default</vt:lpstr>
      <vt:lpstr>2_RDM027</vt:lpstr>
      <vt:lpstr>5_b-default</vt:lpstr>
      <vt:lpstr>1_Тема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Rosatom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Egor Nazarov</dc:creator>
  <cp:lastModifiedBy>Alex</cp:lastModifiedBy>
  <cp:revision>5311</cp:revision>
  <cp:lastPrinted>2022-04-06T10:13:00Z</cp:lastPrinted>
  <dcterms:created xsi:type="dcterms:W3CDTF">2011-08-02T09:39:00Z</dcterms:created>
  <dcterms:modified xsi:type="dcterms:W3CDTF">2022-07-25T15:29:35Z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0x010100272FDFC25A4EEC44B95186AE3BA6EE45</vt:lpwstr>
  </property>
  <property fmtid="{D5CDD505-2E9C-101B-9397-08002B2CF9AE}" pid="3" name="ICV">
    <vt:lpwstr>22775A5226024085A306EE0E1246E577</vt:lpwstr>
  </property>
  <property fmtid="{D5CDD505-2E9C-101B-9397-08002B2CF9AE}" pid="4" name="KSOProductBuildVer">
    <vt:lpwstr>1049-11.2.0.11191</vt:lpwstr>
  </property>
</Properties>
</file>